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53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zKvJoWFxM/jiH9vRuixPw==" hashData="be76nzxv7rPPpHZkmECSA7QxA0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6C00"/>
    <a:srgbClr val="FF4F4F"/>
    <a:srgbClr val="FF9BE5"/>
    <a:srgbClr val="FF69D8"/>
    <a:srgbClr val="9E0075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680" autoAdjust="0"/>
    <p:restoredTop sz="94660" autoAdjust="0"/>
  </p:normalViewPr>
  <p:slideViewPr>
    <p:cSldViewPr>
      <p:cViewPr>
        <p:scale>
          <a:sx n="86" d="100"/>
          <a:sy n="86" d="100"/>
        </p:scale>
        <p:origin x="-979" y="-1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4535325-FAF2-45AF-9F72-A2D77DE88DBB}" type="datetimeFigureOut">
              <a:rPr lang="fr-FR"/>
              <a:pPr>
                <a:defRPr/>
              </a:pPr>
              <a:t>15/05/2024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13BFD99-1E48-4219-8C8F-4784DEE35DC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2437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8715245-ED8F-4E0E-A7D5-839E176E84C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FE80EF6-F0EA-4D49-9CCE-E9DFBFF0F56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EFE83A6-A99E-4CEF-AE81-F4A7271F050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7F6527-5284-4BF7-AFFA-E09E366FF6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5790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C59353-E099-4F51-8C3B-6427D7A5C9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17562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2F053-330E-487B-A526-615A6A5977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4136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E07651-E64D-4F08-9C18-2F76D3EF8C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1810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F4EC6B-380E-42BE-B87F-C27B97B236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24615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FB45E0-6B1B-44C6-AB80-60A991F287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5969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EB172-1A87-40C5-9470-DC89E74994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1469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D4D43C-63FA-46EC-8B10-7C5DAC8FAD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98741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750C7-3F0D-443B-8BBD-24B1744B67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3673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BE228D-44A9-4B4C-AD82-AC221A0393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81076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7B635C-FBBA-476E-9B79-DF067BA7D1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04635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171">
              <a:srgbClr val="8E6C00"/>
            </a:gs>
            <a:gs pos="67000">
              <a:schemeClr val="accent4">
                <a:lumMod val="10000"/>
              </a:schemeClr>
            </a:gs>
            <a:gs pos="93667">
              <a:schemeClr val="accent4">
                <a:lumMod val="10000"/>
              </a:schemeClr>
            </a:gs>
            <a:gs pos="83000">
              <a:schemeClr val="accent4">
                <a:lumMod val="10000"/>
              </a:schemeClr>
            </a:gs>
            <a:gs pos="77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A76C8DB-C87B-40BC-B0D1-9454171D0A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jpe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image" Target="../media/image24.png"/><Relationship Id="rId26" Type="http://schemas.openxmlformats.org/officeDocument/2006/relationships/image" Target="../media/image30.jpeg"/><Relationship Id="rId39" Type="http://schemas.openxmlformats.org/officeDocument/2006/relationships/audio" Target="../media/audio9.wav"/><Relationship Id="rId21" Type="http://schemas.microsoft.com/office/2007/relationships/hdphoto" Target="../media/hdphoto6.wdp"/><Relationship Id="rId34" Type="http://schemas.openxmlformats.org/officeDocument/2006/relationships/image" Target="../media/image34.jpeg"/><Relationship Id="rId42" Type="http://schemas.openxmlformats.org/officeDocument/2006/relationships/image" Target="../media/image38.jpeg"/><Relationship Id="rId47" Type="http://schemas.openxmlformats.org/officeDocument/2006/relationships/audio" Target="../media/audio13.wav"/><Relationship Id="rId50" Type="http://schemas.openxmlformats.org/officeDocument/2006/relationships/image" Target="../media/image42.jpeg"/><Relationship Id="rId55" Type="http://schemas.openxmlformats.org/officeDocument/2006/relationships/audio" Target="../media/audio17.wav"/><Relationship Id="rId63" Type="http://schemas.openxmlformats.org/officeDocument/2006/relationships/image" Target="../media/image49.gif"/><Relationship Id="rId68" Type="http://schemas.openxmlformats.org/officeDocument/2006/relationships/image" Target="../media/image53.png"/><Relationship Id="rId76" Type="http://schemas.openxmlformats.org/officeDocument/2006/relationships/image" Target="../media/image60.jpeg"/><Relationship Id="rId7" Type="http://schemas.openxmlformats.org/officeDocument/2006/relationships/image" Target="../media/image17.gif"/><Relationship Id="rId71" Type="http://schemas.openxmlformats.org/officeDocument/2006/relationships/image" Target="../media/image56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audio" Target="../media/audio4.wav"/><Relationship Id="rId11" Type="http://schemas.microsoft.com/office/2007/relationships/hdphoto" Target="../media/hdphoto1.wdp"/><Relationship Id="rId24" Type="http://schemas.openxmlformats.org/officeDocument/2006/relationships/image" Target="../media/image28.png"/><Relationship Id="rId32" Type="http://schemas.openxmlformats.org/officeDocument/2006/relationships/image" Target="../media/image33.jpeg"/><Relationship Id="rId37" Type="http://schemas.openxmlformats.org/officeDocument/2006/relationships/audio" Target="../media/audio8.wav"/><Relationship Id="rId40" Type="http://schemas.openxmlformats.org/officeDocument/2006/relationships/image" Target="../media/image37.jpeg"/><Relationship Id="rId45" Type="http://schemas.openxmlformats.org/officeDocument/2006/relationships/audio" Target="../media/audio12.wav"/><Relationship Id="rId53" Type="http://schemas.openxmlformats.org/officeDocument/2006/relationships/audio" Target="../media/audio16.wav"/><Relationship Id="rId58" Type="http://schemas.openxmlformats.org/officeDocument/2006/relationships/image" Target="../media/image46.jpeg"/><Relationship Id="rId66" Type="http://schemas.openxmlformats.org/officeDocument/2006/relationships/image" Target="../media/image52.png"/><Relationship Id="rId74" Type="http://schemas.openxmlformats.org/officeDocument/2006/relationships/image" Target="../media/image58.gif"/><Relationship Id="rId79" Type="http://schemas.openxmlformats.org/officeDocument/2006/relationships/image" Target="../media/image63.png"/><Relationship Id="rId5" Type="http://schemas.openxmlformats.org/officeDocument/2006/relationships/image" Target="../media/image3.gif"/><Relationship Id="rId61" Type="http://schemas.openxmlformats.org/officeDocument/2006/relationships/audio" Target="../media/audio2.wav"/><Relationship Id="rId10" Type="http://schemas.openxmlformats.org/officeDocument/2006/relationships/image" Target="../media/image20.jpeg"/><Relationship Id="rId19" Type="http://schemas.microsoft.com/office/2007/relationships/hdphoto" Target="../media/hdphoto5.wdp"/><Relationship Id="rId31" Type="http://schemas.openxmlformats.org/officeDocument/2006/relationships/audio" Target="../media/audio5.wav"/><Relationship Id="rId44" Type="http://schemas.openxmlformats.org/officeDocument/2006/relationships/image" Target="../media/image39.jpeg"/><Relationship Id="rId52" Type="http://schemas.openxmlformats.org/officeDocument/2006/relationships/image" Target="../media/image43.jpeg"/><Relationship Id="rId60" Type="http://schemas.openxmlformats.org/officeDocument/2006/relationships/image" Target="../media/image47.jpeg"/><Relationship Id="rId65" Type="http://schemas.openxmlformats.org/officeDocument/2006/relationships/image" Target="../media/image51.png"/><Relationship Id="rId73" Type="http://schemas.microsoft.com/office/2007/relationships/hdphoto" Target="../media/hdphoto8.wdp"/><Relationship Id="rId78" Type="http://schemas.openxmlformats.org/officeDocument/2006/relationships/image" Target="../media/image62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Relationship Id="rId14" Type="http://schemas.openxmlformats.org/officeDocument/2006/relationships/image" Target="../media/image22.png"/><Relationship Id="rId22" Type="http://schemas.openxmlformats.org/officeDocument/2006/relationships/image" Target="../media/image26.gif"/><Relationship Id="rId27" Type="http://schemas.openxmlformats.org/officeDocument/2006/relationships/audio" Target="../media/audio3.wav"/><Relationship Id="rId30" Type="http://schemas.openxmlformats.org/officeDocument/2006/relationships/image" Target="../media/image32.jpeg"/><Relationship Id="rId35" Type="http://schemas.openxmlformats.org/officeDocument/2006/relationships/audio" Target="../media/audio7.wav"/><Relationship Id="rId43" Type="http://schemas.openxmlformats.org/officeDocument/2006/relationships/audio" Target="../media/audio11.wav"/><Relationship Id="rId48" Type="http://schemas.openxmlformats.org/officeDocument/2006/relationships/image" Target="../media/image41.jpeg"/><Relationship Id="rId56" Type="http://schemas.openxmlformats.org/officeDocument/2006/relationships/image" Target="../media/image45.jpeg"/><Relationship Id="rId64" Type="http://schemas.openxmlformats.org/officeDocument/2006/relationships/image" Target="../media/image50.jpeg"/><Relationship Id="rId69" Type="http://schemas.openxmlformats.org/officeDocument/2006/relationships/image" Target="../media/image54.jpeg"/><Relationship Id="rId77" Type="http://schemas.openxmlformats.org/officeDocument/2006/relationships/image" Target="../media/image61.png"/><Relationship Id="rId8" Type="http://schemas.openxmlformats.org/officeDocument/2006/relationships/image" Target="../media/image18.png"/><Relationship Id="rId51" Type="http://schemas.openxmlformats.org/officeDocument/2006/relationships/audio" Target="../media/audio15.wav"/><Relationship Id="rId72" Type="http://schemas.openxmlformats.org/officeDocument/2006/relationships/image" Target="../media/image57.png"/><Relationship Id="rId3" Type="http://schemas.openxmlformats.org/officeDocument/2006/relationships/image" Target="../media/image14.png"/><Relationship Id="rId12" Type="http://schemas.openxmlformats.org/officeDocument/2006/relationships/image" Target="../media/image21.jpeg"/><Relationship Id="rId17" Type="http://schemas.microsoft.com/office/2007/relationships/hdphoto" Target="../media/hdphoto4.wdp"/><Relationship Id="rId25" Type="http://schemas.openxmlformats.org/officeDocument/2006/relationships/image" Target="../media/image29.gif"/><Relationship Id="rId33" Type="http://schemas.openxmlformats.org/officeDocument/2006/relationships/audio" Target="../media/audio6.wav"/><Relationship Id="rId38" Type="http://schemas.openxmlformats.org/officeDocument/2006/relationships/image" Target="../media/image36.jpeg"/><Relationship Id="rId46" Type="http://schemas.openxmlformats.org/officeDocument/2006/relationships/image" Target="../media/image40.jpeg"/><Relationship Id="rId59" Type="http://schemas.openxmlformats.org/officeDocument/2006/relationships/audio" Target="../media/audio19.wav"/><Relationship Id="rId67" Type="http://schemas.microsoft.com/office/2007/relationships/hdphoto" Target="../media/hdphoto7.wdp"/><Relationship Id="rId20" Type="http://schemas.openxmlformats.org/officeDocument/2006/relationships/image" Target="../media/image25.png"/><Relationship Id="rId41" Type="http://schemas.openxmlformats.org/officeDocument/2006/relationships/audio" Target="../media/audio10.wav"/><Relationship Id="rId54" Type="http://schemas.openxmlformats.org/officeDocument/2006/relationships/image" Target="../media/image44.jpeg"/><Relationship Id="rId62" Type="http://schemas.openxmlformats.org/officeDocument/2006/relationships/image" Target="../media/image48.jpeg"/><Relationship Id="rId70" Type="http://schemas.openxmlformats.org/officeDocument/2006/relationships/image" Target="../media/image55.png"/><Relationship Id="rId75" Type="http://schemas.openxmlformats.org/officeDocument/2006/relationships/image" Target="../media/image5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microsoft.com/office/2007/relationships/hdphoto" Target="../media/hdphoto3.wdp"/><Relationship Id="rId23" Type="http://schemas.openxmlformats.org/officeDocument/2006/relationships/image" Target="../media/image27.png"/><Relationship Id="rId28" Type="http://schemas.openxmlformats.org/officeDocument/2006/relationships/image" Target="../media/image31.jpeg"/><Relationship Id="rId36" Type="http://schemas.openxmlformats.org/officeDocument/2006/relationships/image" Target="../media/image35.jpeg"/><Relationship Id="rId49" Type="http://schemas.openxmlformats.org/officeDocument/2006/relationships/audio" Target="../media/audio14.wav"/><Relationship Id="rId57" Type="http://schemas.openxmlformats.org/officeDocument/2006/relationships/audio" Target="../media/audio1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C:\Users\JCL\Desktop\bbbb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4763"/>
            <a:ext cx="915035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738" y="5949950"/>
            <a:ext cx="89852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408738" cy="467995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150" y="1857375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387976" y="2835275"/>
            <a:ext cx="1243012" cy="1258887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853" y="1597573"/>
            <a:ext cx="3977770" cy="366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\Desktop\cover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225" y="1730375"/>
            <a:ext cx="3432175" cy="343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3. 3140.wav">
            <a:hlinkClick r:id="" action="ppaction://media"/>
          </p:cNvPr>
          <p:cNvPicPr>
            <a:picLocks noRot="1" noChangeAspect="1"/>
          </p:cNvPicPr>
          <p:nvPr>
            <a:wavAudioFile r:embed="rId1" name="13. Chanteur de chansons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JCL\Desktop\cd2.gif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7427" y="620688"/>
            <a:ext cx="947737" cy="421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36. Tes tendres années  (Live RTL, 2011).wav">
            <a:hlinkClick r:id="" action="ppaction://media"/>
          </p:cNvPr>
          <p:cNvPicPr>
            <a:picLocks noRot="1" noChangeAspect="1"/>
          </p:cNvPicPr>
          <p:nvPr>
            <a:wavAudioFile r:embed="rId2" name="36. Tes tendres années  (Live RTL, 2011).wav"/>
          </p:nvPr>
        </p:nvPicPr>
        <p:blipFill>
          <a:blip r:embed="rId1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8" descr="Su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550"/>
            <a:ext cx="8929688" cy="669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546225" y="1989138"/>
            <a:ext cx="605155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01. Je suis né dans la rue (Live au Zénith de Saint-Etienne, 2009)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02. Fils de personne (Live au Zénith de Saint-Etienne, 2009)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03. Elle est terrible (Live au Zénith de Saint-Etienne, 2009)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04. Dégage (Live au Zénith de Saint-Etienne, 2009) (Medley Rock'n'Roll)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05. J'ai oublié de vivre (Live au Zénith de Saint-Etienne, 2009)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06. Hey Joe (Live au Zénith de Saint-Etienne, 2009)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07. Je m'arrête là (Live au Zénith de Saint-Etienne, 2009)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08. Allumer le feu (en duo avec Amel Bent) (Live à Bercy, 2006)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09. Derrière l'amour (en duo avec Patrick Bruel) (Live à Bercy, 2006)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10. Rock'n'Roll attitude (Live au Zénith de Caen, 24 novembre 2012)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11. Quelque chose de Tennessee (Live à l'Arena de Genève, 3 décembre 2012)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12. Diego libre dans sa tête (Live à l'Arena de Genève le 3 décembre 2012)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13. Tomber c'est facile (Live à Bruxelles, 2016)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14. Gabrielle (Live RTL, 2011)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15. Ma jolie Sarah (Live RTL, 2011)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16. Fils de personne (Live RTL, 2011)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17. La musique que j'aime (Live RTL, 2011)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18. Tes tendres années (Live RTL, 2011) </a:t>
            </a:r>
          </a:p>
        </p:txBody>
      </p:sp>
      <p:pic>
        <p:nvPicPr>
          <p:cNvPr id="3076" name="Picture 9" descr="C:\Users\JClaude\Desktop\Image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06738"/>
            <a:ext cx="2411413" cy="363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7" descr="C:\Users\JC\Pictures\Image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925" y="3232150"/>
            <a:ext cx="2897188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5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6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0" presetClass="exit" presetSubtype="0" repeatCount="indefinite" accel="100000" fill="hold" nodeType="withEffect">
                                  <p:stCondLst>
                                    <p:cond delay="4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01975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9129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7" name="19.Je suis né dans la rue (Live au Zénith de Saint-Etienne, 2009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9" name="20. Fils de personne (Live au Zénith de Saint-Etienne, 2009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31" name="21. Elle est terrible (Live au Zénith de Saint-Etienne, 2009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3" name="22. Dégage (Live au Zénith de Saint-Etienne, 2009) (Medley Rock'n'Roll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5" name="23. J'ai oublié de vivre (Live au Zénith de Saint-Etienne, 2009)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7" name="24. Hey Joe  (Live au Zénith de Saint-Etienne, 2009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9" name="25. Je m'arrête là  (Live au Zénith de Saint-Etienne, 2009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41" name="26. Allumer le feu (en duo avec Amel Bent)  (Live à Bercy, 2006)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43" name="27. Derrière l'amour (en duo avec Patrick Bruel)  (Live à Bercy, 2006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45" name="28. Rock'n'Roll attitude  (Live au Zénith de Caen, 24 novembre 2012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7" name="29. Quelque chose de Tennessee  (Live à l'Arena de Genève, 3 décembre 2012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9" name="30. Diego libre dans sa tête  (Live à l'Arena de Genève le 3 décembre 2012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51" name="31. Tomber c'est facile  (Live à Bruxelles, 2016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53" name="32. Gabrielle  (Live RTL, 2011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55" name="33. Ma jolie Sarah  (Live RTL, 2011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402138"/>
            <a:ext cx="430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7" name="34. Fils de personne  (Live RTL, 2011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9" name="35. La musique que j'aime  (Live RTL, 2011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025" y="4894263"/>
            <a:ext cx="41592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61" name="36. Tes tendres années  (Live RTL, 2011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38810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64230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3" name="Picture 64" descr="C:\Users\JCL\Desktop\Johnny Hallyday - Les raretés Warner [2021] (La Licorne) [MP3 - 320 Kbps]\uxf417w6qpysc_600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663" y="1577975"/>
            <a:ext cx="1263650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813175" y="1454150"/>
            <a:ext cx="1474788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5" descr="C:\Users\JClaude\Desktop\Johnny Hallyday - Son rêve américain (2020)[Flac - 24 Bits]\549bf72_image.png"/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148" y="2245518"/>
            <a:ext cx="2651756" cy="403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392738"/>
            <a:ext cx="6550025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931" y="4862513"/>
            <a:ext cx="922337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259</Words>
  <Application>Microsoft Office PowerPoint</Application>
  <PresentationFormat>Affichage à l'écran (4:3)</PresentationFormat>
  <Paragraphs>21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2024-05-15T11:38:29Z</dcterms:modified>
</cp:coreProperties>
</file>