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6" r:id="rId2"/>
    <p:sldId id="353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0qxRWMABh3Ksa2VIw1Suw==" hashData="EfPCuPR11g1X0KCH7zVhCPNSiM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E6C00"/>
    <a:srgbClr val="FF4F4F"/>
    <a:srgbClr val="FF9BE5"/>
    <a:srgbClr val="FF69D8"/>
    <a:srgbClr val="9E0075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079" autoAdjust="0"/>
    <p:restoredTop sz="94660" autoAdjust="0"/>
  </p:normalViewPr>
  <p:slideViewPr>
    <p:cSldViewPr>
      <p:cViewPr>
        <p:scale>
          <a:sx n="80" d="100"/>
          <a:sy n="80" d="100"/>
        </p:scale>
        <p:origin x="-1646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D4ED41A-4B8B-4352-AF86-99700ECD0301}" type="datetimeFigureOut">
              <a:rPr lang="fr-FR"/>
              <a:pPr>
                <a:defRPr/>
              </a:pPr>
              <a:t>15/05/2024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0C5B19E-FE3A-48D2-850E-B3FEB642026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7564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87CCD83-6098-4EA4-BE24-126701FB145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E01376-3B94-48F2-96DA-B5C430C8D35F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E0E551F-7397-4726-9C51-DECF268938A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7FE496-5778-4DBF-8C95-02311B0683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38023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35F535-D6B7-47BD-B76C-554B1D3ABCF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3204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5F357E-3B4B-42E8-90F5-368E05C3A1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17640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BFF5D0-8E28-4CDD-BC4E-6A4963B613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44860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353389-1759-48AB-AB54-B0655ED3D7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19759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379FDD-1F52-4DFD-9F86-C7963B2861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97843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C58D2E-9C72-44D5-85B1-9836948FF94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7674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9D637D-4A48-47F3-AB60-5F00A9261C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9532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3A332E-8372-4AC9-96BB-0A09A93336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45478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F3D5EB-A815-4FB9-9AD3-1E61B2BA5E6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16715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7A4086-1192-465D-B54A-421426D10D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90042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171">
              <a:srgbClr val="8E6C00"/>
            </a:gs>
            <a:gs pos="67000">
              <a:schemeClr val="accent4">
                <a:lumMod val="10000"/>
              </a:schemeClr>
            </a:gs>
            <a:gs pos="93667">
              <a:schemeClr val="accent4">
                <a:lumMod val="10000"/>
              </a:schemeClr>
            </a:gs>
            <a:gs pos="83000">
              <a:schemeClr val="accent4">
                <a:lumMod val="10000"/>
              </a:schemeClr>
            </a:gs>
            <a:gs pos="77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D1C4D1A-939E-4FB6-B83E-390285A552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image" Target="../media/image23.png"/><Relationship Id="rId26" Type="http://schemas.openxmlformats.org/officeDocument/2006/relationships/image" Target="../media/image29.jpeg"/><Relationship Id="rId39" Type="http://schemas.openxmlformats.org/officeDocument/2006/relationships/audio" Target="../media/audio8.wav"/><Relationship Id="rId21" Type="http://schemas.microsoft.com/office/2007/relationships/hdphoto" Target="../media/hdphoto6.wdp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12.wav"/><Relationship Id="rId50" Type="http://schemas.openxmlformats.org/officeDocument/2006/relationships/image" Target="../media/image41.jpeg"/><Relationship Id="rId55" Type="http://schemas.openxmlformats.org/officeDocument/2006/relationships/audio" Target="../media/audio15.wav"/><Relationship Id="rId63" Type="http://schemas.openxmlformats.org/officeDocument/2006/relationships/image" Target="../media/image48.gif"/><Relationship Id="rId68" Type="http://schemas.openxmlformats.org/officeDocument/2006/relationships/image" Target="../media/image52.png"/><Relationship Id="rId76" Type="http://schemas.openxmlformats.org/officeDocument/2006/relationships/image" Target="../media/image59.jpeg"/><Relationship Id="rId7" Type="http://schemas.openxmlformats.org/officeDocument/2006/relationships/image" Target="../media/image16.gif"/><Relationship Id="rId71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audio" Target="../media/audio3.wav"/><Relationship Id="rId11" Type="http://schemas.microsoft.com/office/2007/relationships/hdphoto" Target="../media/hdphoto1.wdp"/><Relationship Id="rId24" Type="http://schemas.openxmlformats.org/officeDocument/2006/relationships/image" Target="../media/image27.png"/><Relationship Id="rId32" Type="http://schemas.openxmlformats.org/officeDocument/2006/relationships/image" Target="../media/image32.jpeg"/><Relationship Id="rId37" Type="http://schemas.openxmlformats.org/officeDocument/2006/relationships/audio" Target="../media/audio7.wav"/><Relationship Id="rId40" Type="http://schemas.openxmlformats.org/officeDocument/2006/relationships/image" Target="../media/image36.jpeg"/><Relationship Id="rId45" Type="http://schemas.openxmlformats.org/officeDocument/2006/relationships/audio" Target="../media/audio11.wav"/><Relationship Id="rId53" Type="http://schemas.openxmlformats.org/officeDocument/2006/relationships/audio" Target="../media/audio14.wav"/><Relationship Id="rId58" Type="http://schemas.openxmlformats.org/officeDocument/2006/relationships/image" Target="../media/image45.jpeg"/><Relationship Id="rId66" Type="http://schemas.openxmlformats.org/officeDocument/2006/relationships/image" Target="../media/image51.png"/><Relationship Id="rId74" Type="http://schemas.openxmlformats.org/officeDocument/2006/relationships/image" Target="../media/image57.gif"/><Relationship Id="rId79" Type="http://schemas.openxmlformats.org/officeDocument/2006/relationships/image" Target="../media/image62.png"/><Relationship Id="rId5" Type="http://schemas.openxmlformats.org/officeDocument/2006/relationships/image" Target="../media/image4.gif"/><Relationship Id="rId61" Type="http://schemas.openxmlformats.org/officeDocument/2006/relationships/audio" Target="../media/audio18.wav"/><Relationship Id="rId10" Type="http://schemas.openxmlformats.org/officeDocument/2006/relationships/image" Target="../media/image19.jpeg"/><Relationship Id="rId19" Type="http://schemas.microsoft.com/office/2007/relationships/hdphoto" Target="../media/hdphoto5.wdp"/><Relationship Id="rId31" Type="http://schemas.openxmlformats.org/officeDocument/2006/relationships/audio" Target="../media/audio4.wav"/><Relationship Id="rId44" Type="http://schemas.openxmlformats.org/officeDocument/2006/relationships/image" Target="../media/image38.jpeg"/><Relationship Id="rId52" Type="http://schemas.openxmlformats.org/officeDocument/2006/relationships/image" Target="../media/image42.jpeg"/><Relationship Id="rId60" Type="http://schemas.openxmlformats.org/officeDocument/2006/relationships/image" Target="../media/image46.jpeg"/><Relationship Id="rId65" Type="http://schemas.openxmlformats.org/officeDocument/2006/relationships/image" Target="../media/image50.png"/><Relationship Id="rId73" Type="http://schemas.microsoft.com/office/2007/relationships/hdphoto" Target="../media/hdphoto8.wdp"/><Relationship Id="rId78" Type="http://schemas.openxmlformats.org/officeDocument/2006/relationships/image" Target="../media/image61.png"/><Relationship Id="rId4" Type="http://schemas.openxmlformats.org/officeDocument/2006/relationships/image" Target="../media/image14.png"/><Relationship Id="rId9" Type="http://schemas.openxmlformats.org/officeDocument/2006/relationships/image" Target="../media/image18.jpeg"/><Relationship Id="rId14" Type="http://schemas.openxmlformats.org/officeDocument/2006/relationships/image" Target="../media/image21.png"/><Relationship Id="rId22" Type="http://schemas.openxmlformats.org/officeDocument/2006/relationships/image" Target="../media/image25.gif"/><Relationship Id="rId27" Type="http://schemas.openxmlformats.org/officeDocument/2006/relationships/audio" Target="../media/audio2.wav"/><Relationship Id="rId30" Type="http://schemas.openxmlformats.org/officeDocument/2006/relationships/image" Target="../media/image31.jpeg"/><Relationship Id="rId35" Type="http://schemas.openxmlformats.org/officeDocument/2006/relationships/audio" Target="../media/audio6.wav"/><Relationship Id="rId43" Type="http://schemas.openxmlformats.org/officeDocument/2006/relationships/audio" Target="../media/audio10.wav"/><Relationship Id="rId48" Type="http://schemas.openxmlformats.org/officeDocument/2006/relationships/image" Target="../media/image40.jpeg"/><Relationship Id="rId56" Type="http://schemas.openxmlformats.org/officeDocument/2006/relationships/image" Target="../media/image44.jpeg"/><Relationship Id="rId64" Type="http://schemas.openxmlformats.org/officeDocument/2006/relationships/image" Target="../media/image49.jpeg"/><Relationship Id="rId69" Type="http://schemas.openxmlformats.org/officeDocument/2006/relationships/image" Target="../media/image53.jpeg"/><Relationship Id="rId77" Type="http://schemas.openxmlformats.org/officeDocument/2006/relationships/image" Target="../media/image60.png"/><Relationship Id="rId8" Type="http://schemas.openxmlformats.org/officeDocument/2006/relationships/image" Target="../media/image17.png"/><Relationship Id="rId51" Type="http://schemas.openxmlformats.org/officeDocument/2006/relationships/audio" Target="../media/audio1.wav"/><Relationship Id="rId72" Type="http://schemas.openxmlformats.org/officeDocument/2006/relationships/image" Target="../media/image56.png"/><Relationship Id="rId3" Type="http://schemas.openxmlformats.org/officeDocument/2006/relationships/image" Target="../media/image13.png"/><Relationship Id="rId12" Type="http://schemas.openxmlformats.org/officeDocument/2006/relationships/image" Target="../media/image20.jpeg"/><Relationship Id="rId17" Type="http://schemas.microsoft.com/office/2007/relationships/hdphoto" Target="../media/hdphoto4.wdp"/><Relationship Id="rId25" Type="http://schemas.openxmlformats.org/officeDocument/2006/relationships/image" Target="../media/image28.gif"/><Relationship Id="rId33" Type="http://schemas.openxmlformats.org/officeDocument/2006/relationships/audio" Target="../media/audio5.wav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openxmlformats.org/officeDocument/2006/relationships/audio" Target="../media/audio17.wav"/><Relationship Id="rId67" Type="http://schemas.microsoft.com/office/2007/relationships/hdphoto" Target="../media/hdphoto7.wdp"/><Relationship Id="rId20" Type="http://schemas.openxmlformats.org/officeDocument/2006/relationships/image" Target="../media/image24.png"/><Relationship Id="rId41" Type="http://schemas.openxmlformats.org/officeDocument/2006/relationships/audio" Target="../media/audio9.wav"/><Relationship Id="rId54" Type="http://schemas.openxmlformats.org/officeDocument/2006/relationships/image" Target="../media/image43.jpeg"/><Relationship Id="rId62" Type="http://schemas.openxmlformats.org/officeDocument/2006/relationships/image" Target="../media/image47.jpeg"/><Relationship Id="rId70" Type="http://schemas.openxmlformats.org/officeDocument/2006/relationships/image" Target="../media/image54.png"/><Relationship Id="rId75" Type="http://schemas.openxmlformats.org/officeDocument/2006/relationships/image" Target="../media/image5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microsoft.com/office/2007/relationships/hdphoto" Target="../media/hdphoto3.wdp"/><Relationship Id="rId23" Type="http://schemas.openxmlformats.org/officeDocument/2006/relationships/image" Target="../media/image26.png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audio" Target="../media/audio13.wav"/><Relationship Id="rId57" Type="http://schemas.openxmlformats.org/officeDocument/2006/relationships/audio" Target="../media/audio1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3. 1072.wav">
            <a:hlinkClick r:id="" action="ppaction://media"/>
          </p:cNvPr>
          <p:cNvPicPr>
            <a:picLocks noRot="1" noChangeAspect="1"/>
          </p:cNvPicPr>
          <p:nvPr>
            <a:wavAudioFile r:embed="rId1" name="13. Chanteur de chansons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" descr="C:\Users\JCL\Desktop\bbbbb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4763"/>
            <a:ext cx="915035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2738" y="5949950"/>
            <a:ext cx="89852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408738" cy="4679950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150" y="1857375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387976" y="2835275"/>
            <a:ext cx="1243012" cy="1258887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853" y="1597573"/>
            <a:ext cx="3977770" cy="366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\Desktop\cover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225" y="1730375"/>
            <a:ext cx="3432175" cy="343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JCL\Desktop\CD1.gif"/>
          <p:cNvPicPr>
            <a:picLocks noChangeAspect="1" noChangeArrowheads="1" noCrop="1"/>
          </p:cNvPicPr>
          <p:nvPr/>
        </p:nvPicPr>
        <p:blipFill>
          <a:blip r:embed="rId12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13" y="648273"/>
            <a:ext cx="749373" cy="349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8" descr="Sun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550"/>
            <a:ext cx="8929688" cy="669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655763" y="1628775"/>
            <a:ext cx="605155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01. Autoportrait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02. Croire en l'homme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03. Le Blues maudit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04. Tout ce cirque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05. Un jour l'amour te trouvera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06. Les news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07. Quatre murs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08. Vent de panique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09. Jalousie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10. La route est ta seule amie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11. On s'accroche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12. Je t'attendrai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13. Chanteur de chansons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14. Et maintenant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15. A Better Man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16. Imagine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17. Ce monde est merveilleux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(avec Johnny Hallyday)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18. Seul (A cappella) </a:t>
            </a:r>
            <a:endParaRPr lang="en-US" sz="1200" b="1">
              <a:solidFill>
                <a:srgbClr val="FFC000"/>
              </a:solidFill>
            </a:endParaRPr>
          </a:p>
        </p:txBody>
      </p:sp>
      <p:pic>
        <p:nvPicPr>
          <p:cNvPr id="3076" name="Picture 9" descr="C:\Users\JClaude\Desktop\Image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06738"/>
            <a:ext cx="2411413" cy="363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7" descr="C:\Users\JC\Pictures\Image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925" y="3232150"/>
            <a:ext cx="2897188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7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8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0" presetClass="exit" presetSubtype="0" repeatCount="indefinite" accel="100000" fill="hold" nodeType="withEffect">
                                  <p:stCondLst>
                                    <p:cond delay="4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01975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19129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7" name="1. Autoportrait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9" name="2. Croire en l'homm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31" name="3. Le Blues maudit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33" name="4. Tout ce cirqu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35" name="5. Un jour l'amour te trouvera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7" name="6. Les news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9" name="7. Quatre murs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4649788"/>
            <a:ext cx="403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41" name="8. Vent de panique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43" name="9. Jalousie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45" name="10. La route est ta seule ami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47" name="11. On s'accroche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49" name="12. Je t'attendrai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51" name="13. Chanteur de chansons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53" name="14. Et maintenant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55" name="15. A Better Man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402138"/>
            <a:ext cx="430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57" name="16. Imagine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59" name="17. Ce monde est merveilleux  (avec Johnny Hallyday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025" y="4894263"/>
            <a:ext cx="415925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61" name="18. Seul  (A cappella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38810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642302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3" name="Picture 64" descr="C:\Users\JCL\Desktop\Johnny Hallyday - Les raretés Warner [2021] (La Licorne) [MP3 - 320 Kbps]\uxf417w6qpysc_600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3663" y="1577975"/>
            <a:ext cx="1263650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813175" y="1454150"/>
            <a:ext cx="1474788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5" descr="C:\Users\JClaude\Desktop\Johnny Hallyday - Son rêve américain (2020)[Flac - 24 Bits]\549bf72_image.png"/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056" y="2151856"/>
            <a:ext cx="2744588" cy="4179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392738"/>
            <a:ext cx="6550025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4039" y="5421314"/>
            <a:ext cx="922337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95</Words>
  <Application>Microsoft Office PowerPoint</Application>
  <PresentationFormat>Affichage à l'écran (4:3)</PresentationFormat>
  <Paragraphs>22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2024-05-15T11:40:22Z</dcterms:modified>
</cp:coreProperties>
</file>