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17" r:id="rId2"/>
    <p:sldId id="316" r:id="rId3"/>
    <p:sldId id="31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ipGpO2P8LMBzLvVPJh11g==" hashData="d2iyUK/PTGZAM5tCve3Ct+L39P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C07200"/>
    <a:srgbClr val="F3F329"/>
    <a:srgbClr val="FF69D8"/>
    <a:srgbClr val="F27EE1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805" autoAdjust="0"/>
    <p:restoredTop sz="94660"/>
  </p:normalViewPr>
  <p:slideViewPr>
    <p:cSldViewPr>
      <p:cViewPr>
        <p:scale>
          <a:sx n="82" d="100"/>
          <a:sy n="82" d="100"/>
        </p:scale>
        <p:origin x="-1224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A026B67-6784-426E-89A4-3E5384770450}" type="datetimeFigureOut">
              <a:rPr lang="fr-FR"/>
              <a:pPr>
                <a:defRPr/>
              </a:pPr>
              <a:t>19/05/2024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C4A7AD7-82CF-4642-B8C1-1611B2DF2C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4581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AEBC61-1A2F-4727-B796-EBE83FA65C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436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6DAC6-0ED0-44FD-A097-703FFEBBDA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9158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D9E915-6C69-4C2B-9143-599FD464B2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8482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750B02-F0BF-48D8-96CC-00AB1C3DB7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1803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B6257-D9AC-499F-944C-9F42BF4D3A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720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85166-C183-4C19-BF1F-7FD8106E3B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1851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68F487-B267-476E-829D-3BC4382042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9352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3A023C-36D1-447E-BD30-E4E4843DAE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9628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83885-F376-41CE-BE2F-4B58F86351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6576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1149C-F5A6-49A8-803C-07C369AA71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1521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E571D-ADE7-4C11-A200-C38E185340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433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C07200"/>
            </a:gs>
            <a:gs pos="69000">
              <a:srgbClr val="FFC000"/>
            </a:gs>
            <a:gs pos="65000">
              <a:srgbClr val="F3F329"/>
            </a:gs>
            <a:gs pos="89000">
              <a:schemeClr val="accent4">
                <a:lumMod val="10000"/>
              </a:schemeClr>
            </a:gs>
            <a:gs pos="76000">
              <a:srgbClr val="D6A3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0D4EA53-161E-432B-AD46-66DDC99EBE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microsoft.com/office/2007/relationships/hdphoto" Target="../media/hdphoto3.wdp"/><Relationship Id="rId26" Type="http://schemas.openxmlformats.org/officeDocument/2006/relationships/image" Target="../media/image28.png"/><Relationship Id="rId39" Type="http://schemas.openxmlformats.org/officeDocument/2006/relationships/image" Target="../media/image38.gif"/><Relationship Id="rId21" Type="http://schemas.openxmlformats.org/officeDocument/2006/relationships/image" Target="../media/image25.png"/><Relationship Id="rId34" Type="http://schemas.openxmlformats.org/officeDocument/2006/relationships/image" Target="../media/image34.png"/><Relationship Id="rId42" Type="http://schemas.openxmlformats.org/officeDocument/2006/relationships/audio" Target="../media/audio3.bin"/><Relationship Id="rId47" Type="http://schemas.openxmlformats.org/officeDocument/2006/relationships/image" Target="../media/image42.jpeg"/><Relationship Id="rId50" Type="http://schemas.openxmlformats.org/officeDocument/2006/relationships/audio" Target="../media/audio7.bin"/><Relationship Id="rId55" Type="http://schemas.openxmlformats.org/officeDocument/2006/relationships/image" Target="../media/image46.jpeg"/><Relationship Id="rId63" Type="http://schemas.openxmlformats.org/officeDocument/2006/relationships/image" Target="../media/image50.jpeg"/><Relationship Id="rId68" Type="http://schemas.openxmlformats.org/officeDocument/2006/relationships/audio" Target="../media/audio16.bin"/><Relationship Id="rId76" Type="http://schemas.openxmlformats.org/officeDocument/2006/relationships/image" Target="../media/image57.png"/><Relationship Id="rId7" Type="http://schemas.openxmlformats.org/officeDocument/2006/relationships/image" Target="../media/image15.gif"/><Relationship Id="rId71" Type="http://schemas.openxmlformats.org/officeDocument/2006/relationships/image" Target="../media/image54.jpeg"/><Relationship Id="rId2" Type="http://schemas.openxmlformats.org/officeDocument/2006/relationships/image" Target="../media/image11.png"/><Relationship Id="rId16" Type="http://schemas.openxmlformats.org/officeDocument/2006/relationships/image" Target="../media/image22.png"/><Relationship Id="rId29" Type="http://schemas.openxmlformats.org/officeDocument/2006/relationships/image" Target="../media/image7.jpg"/><Relationship Id="rId11" Type="http://schemas.openxmlformats.org/officeDocument/2006/relationships/image" Target="../media/image19.png"/><Relationship Id="rId24" Type="http://schemas.microsoft.com/office/2007/relationships/hdphoto" Target="../media/hdphoto6.wdp"/><Relationship Id="rId32" Type="http://schemas.openxmlformats.org/officeDocument/2006/relationships/image" Target="../media/image33.jpeg"/><Relationship Id="rId37" Type="http://schemas.openxmlformats.org/officeDocument/2006/relationships/image" Target="../media/image37.png"/><Relationship Id="rId40" Type="http://schemas.openxmlformats.org/officeDocument/2006/relationships/audio" Target="../media/audio1.bin"/><Relationship Id="rId45" Type="http://schemas.openxmlformats.org/officeDocument/2006/relationships/image" Target="../media/image41.jpeg"/><Relationship Id="rId53" Type="http://schemas.openxmlformats.org/officeDocument/2006/relationships/image" Target="../media/image45.jpeg"/><Relationship Id="rId58" Type="http://schemas.openxmlformats.org/officeDocument/2006/relationships/audio" Target="../media/audio11.bin"/><Relationship Id="rId66" Type="http://schemas.openxmlformats.org/officeDocument/2006/relationships/audio" Target="../media/audio15.bin"/><Relationship Id="rId74" Type="http://schemas.openxmlformats.org/officeDocument/2006/relationships/image" Target="../media/image56.png"/><Relationship Id="rId5" Type="http://schemas.openxmlformats.org/officeDocument/2006/relationships/image" Target="../media/image13.gif"/><Relationship Id="rId15" Type="http://schemas.microsoft.com/office/2007/relationships/hdphoto" Target="../media/hdphoto2.wdp"/><Relationship Id="rId23" Type="http://schemas.openxmlformats.org/officeDocument/2006/relationships/image" Target="../media/image26.png"/><Relationship Id="rId28" Type="http://schemas.openxmlformats.org/officeDocument/2006/relationships/image" Target="../media/image30.gif"/><Relationship Id="rId36" Type="http://schemas.openxmlformats.org/officeDocument/2006/relationships/image" Target="../media/image36.png"/><Relationship Id="rId49" Type="http://schemas.openxmlformats.org/officeDocument/2006/relationships/image" Target="../media/image43.jpeg"/><Relationship Id="rId57" Type="http://schemas.openxmlformats.org/officeDocument/2006/relationships/image" Target="../media/image47.jpeg"/><Relationship Id="rId61" Type="http://schemas.openxmlformats.org/officeDocument/2006/relationships/image" Target="../media/image49.jpeg"/><Relationship Id="rId10" Type="http://schemas.openxmlformats.org/officeDocument/2006/relationships/image" Target="../media/image18.png"/><Relationship Id="rId19" Type="http://schemas.openxmlformats.org/officeDocument/2006/relationships/image" Target="../media/image24.png"/><Relationship Id="rId31" Type="http://schemas.openxmlformats.org/officeDocument/2006/relationships/image" Target="../media/image32.jpeg"/><Relationship Id="rId44" Type="http://schemas.openxmlformats.org/officeDocument/2006/relationships/audio" Target="../media/audio4.bin"/><Relationship Id="rId52" Type="http://schemas.openxmlformats.org/officeDocument/2006/relationships/audio" Target="../media/audio8.bin"/><Relationship Id="rId60" Type="http://schemas.openxmlformats.org/officeDocument/2006/relationships/audio" Target="../media/audio12.bin"/><Relationship Id="rId65" Type="http://schemas.openxmlformats.org/officeDocument/2006/relationships/image" Target="../media/image51.jpeg"/><Relationship Id="rId73" Type="http://schemas.openxmlformats.org/officeDocument/2006/relationships/image" Target="../media/image9.jpeg"/><Relationship Id="rId4" Type="http://schemas.openxmlformats.org/officeDocument/2006/relationships/image" Target="../media/image6.gif"/><Relationship Id="rId9" Type="http://schemas.openxmlformats.org/officeDocument/2006/relationships/image" Target="../media/image17.png"/><Relationship Id="rId14" Type="http://schemas.openxmlformats.org/officeDocument/2006/relationships/image" Target="../media/image21.jpeg"/><Relationship Id="rId22" Type="http://schemas.microsoft.com/office/2007/relationships/hdphoto" Target="../media/hdphoto5.wdp"/><Relationship Id="rId27" Type="http://schemas.openxmlformats.org/officeDocument/2006/relationships/image" Target="../media/image29.png"/><Relationship Id="rId30" Type="http://schemas.openxmlformats.org/officeDocument/2006/relationships/image" Target="../media/image31.jpeg"/><Relationship Id="rId35" Type="http://schemas.openxmlformats.org/officeDocument/2006/relationships/image" Target="../media/image35.png"/><Relationship Id="rId43" Type="http://schemas.openxmlformats.org/officeDocument/2006/relationships/image" Target="../media/image40.jpeg"/><Relationship Id="rId48" Type="http://schemas.openxmlformats.org/officeDocument/2006/relationships/audio" Target="../media/audio6.bin"/><Relationship Id="rId56" Type="http://schemas.openxmlformats.org/officeDocument/2006/relationships/audio" Target="../media/audio10.bin"/><Relationship Id="rId64" Type="http://schemas.openxmlformats.org/officeDocument/2006/relationships/audio" Target="../media/audio14.bin"/><Relationship Id="rId69" Type="http://schemas.openxmlformats.org/officeDocument/2006/relationships/image" Target="../media/image53.jpeg"/><Relationship Id="rId8" Type="http://schemas.openxmlformats.org/officeDocument/2006/relationships/image" Target="../media/image16.gif"/><Relationship Id="rId51" Type="http://schemas.openxmlformats.org/officeDocument/2006/relationships/image" Target="../media/image44.jpeg"/><Relationship Id="rId72" Type="http://schemas.openxmlformats.org/officeDocument/2006/relationships/image" Target="../media/image55.gif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image" Target="../media/image23.png"/><Relationship Id="rId25" Type="http://schemas.openxmlformats.org/officeDocument/2006/relationships/image" Target="../media/image27.gif"/><Relationship Id="rId33" Type="http://schemas.microsoft.com/office/2007/relationships/hdphoto" Target="../media/hdphoto7.wdp"/><Relationship Id="rId38" Type="http://schemas.microsoft.com/office/2007/relationships/hdphoto" Target="../media/hdphoto8.wdp"/><Relationship Id="rId46" Type="http://schemas.openxmlformats.org/officeDocument/2006/relationships/audio" Target="../media/audio5.bin"/><Relationship Id="rId59" Type="http://schemas.openxmlformats.org/officeDocument/2006/relationships/image" Target="../media/image48.jpeg"/><Relationship Id="rId67" Type="http://schemas.openxmlformats.org/officeDocument/2006/relationships/image" Target="../media/image52.jpeg"/><Relationship Id="rId20" Type="http://schemas.microsoft.com/office/2007/relationships/hdphoto" Target="../media/hdphoto4.wdp"/><Relationship Id="rId41" Type="http://schemas.openxmlformats.org/officeDocument/2006/relationships/image" Target="../media/image39.jpeg"/><Relationship Id="rId54" Type="http://schemas.openxmlformats.org/officeDocument/2006/relationships/audio" Target="../media/audio9.bin"/><Relationship Id="rId62" Type="http://schemas.openxmlformats.org/officeDocument/2006/relationships/audio" Target="../media/audio13.bin"/><Relationship Id="rId70" Type="http://schemas.openxmlformats.org/officeDocument/2006/relationships/audio" Target="../media/audio17.bin"/><Relationship Id="rId75" Type="http://schemas.microsoft.com/office/2007/relationships/hdphoto" Target="../media/hdphoto9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1 - JEAN-PIERRE MADER - Disparue.wav">
            <a:hlinkClick r:id="" action="ppaction://media"/>
          </p:cNvPr>
          <p:cNvPicPr>
            <a:picLocks noRot="1" noChangeAspect="1"/>
          </p:cNvPicPr>
          <p:nvPr>
            <a:wavAudioFile r:embed="rId1" name="01 - JEAN-PIERRE MADER - Disparue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3" y="115888"/>
            <a:ext cx="9007475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 D345.wav">
            <a:hlinkClick r:id="" action="ppaction://media"/>
          </p:cNvPr>
          <p:cNvPicPr>
            <a:picLocks noRot="1" noChangeAspect="1"/>
          </p:cNvPicPr>
          <p:nvPr>
            <a:wavAudioFile r:embed="rId2" name="02 Dave - Est-ce par hasard 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488" y="1550988"/>
            <a:ext cx="3757612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138" y="6148436"/>
            <a:ext cx="773112" cy="262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388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2030576">
            <a:off x="4989513" y="2762250"/>
            <a:ext cx="1325562" cy="1331913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D6A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02388"/>
            <a:ext cx="4032447" cy="397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3" descr="C:\Users\christelle\Desktop\Image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529508"/>
            <a:ext cx="3478213" cy="3699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765175"/>
            <a:ext cx="6846888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116013" y="765175"/>
            <a:ext cx="6924675" cy="5327650"/>
          </a:xfrm>
          <a:prstGeom prst="frame">
            <a:avLst>
              <a:gd name="adj1" fmla="val 197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4" descr="C:\Users\christelle\Desktop\Imag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844824"/>
            <a:ext cx="3241081" cy="4868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484438" y="1658938"/>
            <a:ext cx="4391025" cy="3540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01. Disparue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02. Outsider dans mon cœur (part 1)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03. Nuit de blues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04. Macumba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05. Étranger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06. Sous influence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07. Un pied devant l'autre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08. Souvenir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09. Obsession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10. OM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11. Data </a:t>
            </a:r>
            <a:r>
              <a:rPr lang="fr-FR" sz="1400" b="1" dirty="0" err="1">
                <a:solidFill>
                  <a:srgbClr val="C00000"/>
                </a:solidFill>
              </a:rPr>
              <a:t>Error</a:t>
            </a:r>
            <a:endParaRPr lang="fr-FR" sz="1400" b="1" dirty="0">
              <a:solidFill>
                <a:srgbClr val="C00000"/>
              </a:solidFill>
            </a:endParaRP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12. Jalousie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13. Disparue (version longue)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14. Outsider dans mon cœur (part 2)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15. Macumba (version longue)</a:t>
            </a:r>
          </a:p>
          <a:p>
            <a:pPr algn="ctr">
              <a:defRPr/>
            </a:pPr>
            <a:r>
              <a:rPr lang="fr-FR" sz="1400" b="1" dirty="0">
                <a:solidFill>
                  <a:srgbClr val="C00000"/>
                </a:solidFill>
              </a:rPr>
              <a:t>16. Un pied devant l'autre (version longue)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327775" y="3140075"/>
            <a:ext cx="1419225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6358716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148" y="63547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14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5045383"/>
            <a:ext cx="719137" cy="95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6416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D:\SMYLET\1 (FILEmini.jp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14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JClaude\Desktop\fago3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tab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8" y="5661025"/>
            <a:ext cx="61087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102" y="4192588"/>
            <a:ext cx="691993" cy="178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263" y="3167063"/>
            <a:ext cx="325437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50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088" y="3163888"/>
            <a:ext cx="371475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50075" y="3162300"/>
            <a:ext cx="207963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6" descr="C:\Users\Marie-Jose\Desktop\NUMEROS JUKEBOX NOIR\1 (FILEminimizer).jpg">
            <a:hlinkClick r:id="" action="ppaction://noaction" highlightClick="1">
              <a:snd r:embed="rId40" name="01 - JEAN-PIERRE MADER - Disparu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3124200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Marie-Jose\Desktop\NUMEROS JUKEBOX NOIR\2 (FILEminimizer).jpg">
            <a:hlinkClick r:id="" action="ppaction://noaction" highlightClick="1">
              <a:snd r:embed="rId42" name="02 - JEAN-PIERRE MADER - Outsider dans mon cœur (part 1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417888"/>
            <a:ext cx="4540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3" descr="C:\Users\Marie-Jose\Desktop\NUMEROS JUKEBOX NOIR\3 (FILEminimizer).jpg">
            <a:hlinkClick r:id="" action="ppaction://noaction" highlightClick="1">
              <a:snd r:embed="rId44" name="03 - JEAN-PIERRE MADER - Nuit de blues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3703638"/>
            <a:ext cx="4572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Marie-Jose\Desktop\NUMEROS JUKEBOX NOIR\4 (FILEminimizer).jpg">
            <a:hlinkClick r:id="" action="ppaction://noaction" highlightClick="1">
              <a:snd r:embed="rId46" name="04 - JEAN-PIERRE MADER - Macumba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225" y="399891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Marie-Jose\Desktop\NUMEROS JUKEBOX NOIR\5 (FILEminimizer).jpg">
            <a:hlinkClick r:id="" action="ppaction://noaction" highlightClick="1">
              <a:snd r:embed="rId48" name="05 - JEAN-PIERRE MADER - Étranger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276725"/>
            <a:ext cx="4762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6" descr="C:\Users\Marie-Jose\Desktop\NUMEROS JUKEBOX NOIR\6 (FILEminimizer).jpg">
            <a:hlinkClick r:id="" action="ppaction://noaction" highlightClick="1">
              <a:snd r:embed="rId50" name="06 - JEAN-PIERRE MADER - Sous influence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400" y="4570413"/>
            <a:ext cx="4778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7" descr="C:\Users\Marie-Jose\Desktop\NUMEROS JUKEBOX NOIR\7 (FILEminimizer).jpg">
            <a:hlinkClick r:id="" action="ppaction://noaction" highlightClick="1">
              <a:snd r:embed="rId52" name="07 - JEAN-PIERRE MADER - Un pied devant l'autre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413" y="4875213"/>
            <a:ext cx="5143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8" descr="C:\Users\Marie-Jose\Desktop\NUMEROS JUKEBOX NOIR\8 (FILEminimizer).jpg">
            <a:hlinkClick r:id="" action="ppaction://noaction" highlightClick="1">
              <a:snd r:embed="rId54" name="08 - JEAN-PIERRE MADER - Souvenir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763" y="5172075"/>
            <a:ext cx="49847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42038" y="3124200"/>
            <a:ext cx="385762" cy="2255838"/>
          </a:xfrm>
          <a:prstGeom prst="frame">
            <a:avLst>
              <a:gd name="adj1" fmla="val 2021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9" descr="C:\Users\Marie-Jose\Desktop\NUMEROS JUKEBOX NOIR\9 (FILEminimizer).jpg">
            <a:hlinkClick r:id="" action="ppaction://noaction" highlightClick="1">
              <a:snd r:embed="rId56" name="09 - JEAN-PIERRE MADER - Obsession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4667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10" descr="C:\Users\Marie-Jose\Desktop\NUMEROS JUKEBOX NOIR\10 (FILEminimizer).jpg">
            <a:hlinkClick r:id="" action="ppaction://noaction" highlightClick="1">
              <a:snd r:embed="rId58" name="10 - JEAN-PIERRE MADER - OM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413" y="3417888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11" descr="C:\Users\Marie-Jose\Desktop\NUMEROS JUKEBOX NOIR\11 (FILEminimizer).jpg">
            <a:hlinkClick r:id="" action="ppaction://noaction" highlightClick="1">
              <a:snd r:embed="rId60" name="SansTitr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638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2" descr="C:\Users\Marie-Jose\Desktop\NUMEROS JUKEBOX NOIR\12 (FILEminimizer).jpg">
            <a:hlinkClick r:id="" action="ppaction://noaction" highlightClick="1">
              <a:snd r:embed="rId62" name="12 - JEAN-PIERRE MADER - Jalousi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13" descr="C:\Users\Marie-Jose\Desktop\NUMEROS JUKEBOX NOIR\13 (FILEminimizer).jpg">
            <a:hlinkClick r:id="" action="ppaction://noaction" highlightClick="1">
              <a:snd r:embed="rId64" name="13 - JEAN-PIERRE MADER - Disparue (version longue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4" descr="C:\Users\Marie-Jose\Desktop\NUMEROS JUKEBOX NOIR\14 (FILEminimizer).jpg">
            <a:hlinkClick r:id="" action="ppaction://noaction" highlightClick="1">
              <a:snd r:embed="rId66" name="14 - JEAN-PIERRE MADER - Outsider dans mon cœur (part 2).wav"/>
            </a:hlinkClick>
          </p:cNvPr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763" y="457041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5" descr="C:\Users\Marie-Jose\Desktop\NUMEROS JUKEBOX NOIR\15 (FILEminimizer).jpg">
            <a:hlinkClick r:id="" action="ppaction://noaction" highlightClick="1">
              <a:snd r:embed="rId68" name="15 - JEAN-PIERRE MADER - Macumba (version longue).wav"/>
            </a:hlinkClick>
          </p:cNvPr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588" y="4881563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16" descr="C:\Users\Marie-Jose\Desktop\NUMEROS JUKEBOX NOIR\16 (FILEminimizer).jpg">
            <a:hlinkClick r:id="" action="ppaction://noaction" highlightClick="1">
              <a:snd r:embed="rId70" name="16 - JEAN-PIERRE MADER - Un pied devant l'autre (version longue).wav"/>
            </a:hlinkClick>
          </p:cNvPr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763" y="5168900"/>
            <a:ext cx="488950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66025" y="3122613"/>
            <a:ext cx="354013" cy="2257425"/>
          </a:xfrm>
          <a:prstGeom prst="frame">
            <a:avLst>
              <a:gd name="adj1" fmla="val 2021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50075" y="3132138"/>
            <a:ext cx="198438" cy="2259012"/>
          </a:xfrm>
          <a:prstGeom prst="frame">
            <a:avLst>
              <a:gd name="adj1" fmla="val 2021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" descr="C:\Users\christelle\Desktop\Animation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713" y="1365250"/>
            <a:ext cx="144462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51263" y="1314450"/>
            <a:ext cx="1562100" cy="1568450"/>
          </a:xfrm>
          <a:prstGeom prst="frame">
            <a:avLst>
              <a:gd name="adj1" fmla="val 668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3" descr="C:\Users\christelle\Desktop\Image1.jpg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75" y="1657350"/>
            <a:ext cx="930275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3" descr="C:\Users\christelle\Desktop\jp made.jp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07704" y="2918619"/>
            <a:ext cx="2270478" cy="3057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08613"/>
            <a:ext cx="6721871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</Words>
  <Application>Microsoft Office PowerPoint</Application>
  <PresentationFormat>Affichage à l'écran (4:3)</PresentationFormat>
  <Paragraphs>16</Paragraphs>
  <Slides>3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2024-05-19T15:06:14Z</dcterms:modified>
</cp:coreProperties>
</file>