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57" r:id="rId20"/>
    <p:sldId id="274" r:id="rId21"/>
    <p:sldId id="275" r:id="rId22"/>
    <p:sldId id="276" r:id="rId23"/>
    <p:sldId id="277" r:id="rId24"/>
    <p:sldId id="278" r:id="rId25"/>
    <p:sldId id="279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4437DD-E753-BE63-016F-CD1A36D765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285A49-8972-2EE5-4E27-83B902E97D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2D7F23-3831-7262-86D1-ED882393D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B88126-D338-2B8E-A58E-7500F06F4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CC41DC-F8CE-DF2B-C9C2-CE8543FFA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614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7B062-2F38-54D5-5E96-5945B8E0A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2C67BA-F5D1-0A4C-3862-83B28EFF2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937D7B-51CA-FB7F-A806-A4A53CC88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65ADDA-E80E-74DB-04EA-0BB842825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9F64EE-6358-70F8-8C22-A085E098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52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54CAA5-7AA5-9515-D6D7-60B3670D7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0D08B8F-328C-DEA3-90FE-AC504C620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D06AD2-63D3-86E2-C71B-F1E6468A8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C93331-4CF1-77B6-B66D-D1CB20C0F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57CC1A-DEF3-A88C-C47C-4581118CB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043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8D72C2-0A56-ADBE-BFF6-938DD5074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44F35A-3D6C-C1EF-E3B7-F9AEBBE692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8D396DA-C714-DEC8-EA41-4B66494324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797C82D-0749-9EE6-722E-3EEC8C601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F9490E-8EF2-FEFA-A890-41F0CB6B8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A9F03D-30F4-4695-FCAC-D3A3B73A5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779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27C695-5376-8F4D-8D4B-54696345B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682AD8-BC52-4CBE-F2AD-DB50C75780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0A6281-CE48-4DF7-F853-8A5D7817CF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CF8CC32-721D-93F2-87BC-801118AB3A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5B744A5-88CD-E7E8-22F1-E89D69ECC1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19A049E-E58E-8947-5B2A-818BDAEC2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102C13A-009B-C5AE-BF71-A9B44803C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141EF4F-C113-2565-2E87-1B21CA6A7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7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DA7BE-7AA2-88AA-F61D-52C4B9DE5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98EAC65-1E1A-1E2D-8356-3C60544A0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426078F-202D-DEEE-23CC-FA36CFADA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97E0BA0-BA0C-8CA7-1852-09505A5D8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60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0694129-8559-2523-E421-D9B2F989E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A400747-53D8-E6DB-363E-A68B1F564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D90E6E9-7FCF-46E6-99B8-BA39C1795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3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92265-9D56-B334-360C-98FE495E3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05D45A-A00C-06DC-11D4-8EA206AEB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5E154A-ABA0-12B1-BC4D-6597BC4F03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AC40CF3-C5CF-5A66-FD1A-7C0FBB015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6E8040-6255-3BE6-0D43-B1E634BE5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8BFBFD-58DE-2DF8-F4D6-7F1D7258C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979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C06D22-CEAF-6C38-A7E9-4B03191B9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1E35FA8-AB2B-34D2-9AA3-52F7F77D7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680E14-4405-77D9-4A56-882DFE1730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76297D-2BC8-6E89-5CFB-8EE962B01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BDFD84-60EF-E981-CED3-15D24FF06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36F174-CD76-FAE2-234B-83A2DEB73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05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7154B0-98C5-F598-3138-5CF638BF1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4D3375-CE22-665A-0D71-B22405ED86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97AB96-AA58-EC03-38F5-004D14E9C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C57614-E270-5EB1-F0BF-923FFDDF9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C53F02-82AE-A619-ADFF-0FD00C4F1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92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D0D9539-458F-CE89-E4B4-7A7FEEDE54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6675F2-C072-ABA7-84D6-A62F1B399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BC38B6-C89B-D61F-9163-4E994D997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86049F-CEDB-919B-E717-D70A26F53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BDABA4-14B6-EB85-C82C-8B1258A24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664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F6AECB7-FD4F-B46E-F0C5-E7C893B27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9A3EF19-4533-C9CF-F356-BF109D7DF3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81FA30-BE8D-9828-C81A-B367BEB081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1FF129-A869-4BBD-B118-06D8BCF61E20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4A1A13-32AB-929D-0A6C-86D086D9C5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341ECB-B2EC-41F9-FDB9-7C81862BC9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A04CD5-CFE7-4385-B2FF-BDDA001F8F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83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crustacé, fruit de mer, homard&#10;&#10;Description générée automatiquement">
            <a:extLst>
              <a:ext uri="{FF2B5EF4-FFF2-40B4-BE49-F238E27FC236}">
                <a16:creationId xmlns:a16="http://schemas.microsoft.com/office/drawing/2014/main" id="{5B53068B-A324-AAC2-718D-2A85941B96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522514"/>
            <a:ext cx="91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4AA8C7-25D3-9E43-993A-D71D4C141304}"/>
              </a:ext>
            </a:extLst>
          </p:cNvPr>
          <p:cNvSpPr txBox="1"/>
          <p:nvPr/>
        </p:nvSpPr>
        <p:spPr>
          <a:xfrm>
            <a:off x="5120640" y="509451"/>
            <a:ext cx="8830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 Homard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37BFC1-1B3E-F2B8-9697-0E80143D592E}"/>
              </a:ext>
            </a:extLst>
          </p:cNvPr>
          <p:cNvSpPr txBox="1"/>
          <p:nvPr/>
        </p:nvSpPr>
        <p:spPr>
          <a:xfrm>
            <a:off x="3840480" y="6258167"/>
            <a:ext cx="9000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Homard – Canadien - Vivant </a:t>
            </a:r>
          </a:p>
        </p:txBody>
      </p:sp>
    </p:spTree>
    <p:extLst>
      <p:ext uri="{BB962C8B-B14F-4D97-AF65-F5344CB8AC3E}">
        <p14:creationId xmlns:p14="http://schemas.microsoft.com/office/powerpoint/2010/main" val="258227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  <p:sndAc>
          <p:stSnd loop="1">
            <p:snd r:embed="rId2" name="Colors - Ernesto Cortazar.wav"/>
          </p:stSnd>
        </p:sndAc>
      </p:transition>
    </mc:Choice>
    <mc:Fallback>
      <p:transition spd="slow" advClick="0" advTm="8000">
        <p:wheel spokes="1"/>
        <p:sndAc>
          <p:stSnd loop="1">
            <p:snd r:embed="rId2" name="Colors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2C1EF5-997C-6453-6E25-3A59A0555E6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/>
              <a:t>Les homards forment un genre de crustacés décapodes vivant dans la mer. Ce genre comprend deux espèces : le homard européen — </a:t>
            </a:r>
            <a:r>
              <a:rPr lang="fr-FR" sz="4800" b="1" dirty="0" err="1"/>
              <a:t>Homarus</a:t>
            </a:r>
            <a:r>
              <a:rPr lang="fr-FR" sz="4800" b="1" dirty="0"/>
              <a:t> </a:t>
            </a:r>
            <a:r>
              <a:rPr lang="fr-FR" sz="4800" b="1" dirty="0" err="1"/>
              <a:t>gammarus</a:t>
            </a:r>
            <a:r>
              <a:rPr lang="fr-FR" sz="4800" b="1" dirty="0"/>
              <a:t> ; le homard américain — </a:t>
            </a:r>
            <a:r>
              <a:rPr lang="fr-FR" sz="4800" b="1" dirty="0" err="1"/>
              <a:t>Homarus</a:t>
            </a:r>
            <a:r>
              <a:rPr lang="fr-FR" sz="4800" b="1" dirty="0"/>
              <a:t> </a:t>
            </a:r>
            <a:r>
              <a:rPr lang="fr-FR" sz="4800" b="1" dirty="0" err="1"/>
              <a:t>americanus</a:t>
            </a:r>
            <a:r>
              <a:rPr lang="fr-FR" sz="4800" b="1" dirty="0"/>
              <a:t>. Le homard se distingue de la langouste par la présence de pinces imposantes et par une carapace moins épineuse.</a:t>
            </a:r>
          </a:p>
        </p:txBody>
      </p:sp>
    </p:spTree>
    <p:extLst>
      <p:ext uri="{BB962C8B-B14F-4D97-AF65-F5344CB8AC3E}">
        <p14:creationId xmlns:p14="http://schemas.microsoft.com/office/powerpoint/2010/main" val="1258726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fruit de mer, crustacé, homard&#10;&#10;Description générée automatiquement">
            <a:extLst>
              <a:ext uri="{FF2B5EF4-FFF2-40B4-BE49-F238E27FC236}">
                <a16:creationId xmlns:a16="http://schemas.microsoft.com/office/drawing/2014/main" id="{B413ACCB-181A-1274-33FA-709B5072A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04502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657D51-EC56-3F29-6382-6F50306C7593}"/>
              </a:ext>
            </a:extLst>
          </p:cNvPr>
          <p:cNvSpPr txBox="1"/>
          <p:nvPr/>
        </p:nvSpPr>
        <p:spPr>
          <a:xfrm>
            <a:off x="5575663" y="5993669"/>
            <a:ext cx="8347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Homard</a:t>
            </a:r>
          </a:p>
        </p:txBody>
      </p:sp>
    </p:spTree>
    <p:extLst>
      <p:ext uri="{BB962C8B-B14F-4D97-AF65-F5344CB8AC3E}">
        <p14:creationId xmlns:p14="http://schemas.microsoft.com/office/powerpoint/2010/main" val="41570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crustacé, homard, fruit de mer&#10;&#10;Description générée automatiquement">
            <a:extLst>
              <a:ext uri="{FF2B5EF4-FFF2-40B4-BE49-F238E27FC236}">
                <a16:creationId xmlns:a16="http://schemas.microsoft.com/office/drawing/2014/main" id="{F9FD8CEB-9940-B401-0D28-207D3DAF10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250" y="170769"/>
            <a:ext cx="817149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951077-07A5-66D6-989D-E0DCB78291AA}"/>
              </a:ext>
            </a:extLst>
          </p:cNvPr>
          <p:cNvSpPr txBox="1"/>
          <p:nvPr/>
        </p:nvSpPr>
        <p:spPr>
          <a:xfrm>
            <a:off x="5316584" y="5943600"/>
            <a:ext cx="354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Homard </a:t>
            </a:r>
          </a:p>
        </p:txBody>
      </p:sp>
    </p:spTree>
    <p:extLst>
      <p:ext uri="{BB962C8B-B14F-4D97-AF65-F5344CB8AC3E}">
        <p14:creationId xmlns:p14="http://schemas.microsoft.com/office/powerpoint/2010/main" val="3786156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invertébré, crustacé, fruit de mer, arthropode&#10;&#10;Description générée automatiquement">
            <a:extLst>
              <a:ext uri="{FF2B5EF4-FFF2-40B4-BE49-F238E27FC236}">
                <a16:creationId xmlns:a16="http://schemas.microsoft.com/office/drawing/2014/main" id="{447600EF-FE60-C2A9-2A5B-107A5246EA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6678" y="182886"/>
            <a:ext cx="6638644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5143E14-0BFC-29D4-5C06-54A9DDB45FD6}"/>
              </a:ext>
            </a:extLst>
          </p:cNvPr>
          <p:cNvSpPr txBox="1"/>
          <p:nvPr/>
        </p:nvSpPr>
        <p:spPr>
          <a:xfrm>
            <a:off x="4859383" y="6187317"/>
            <a:ext cx="6766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 Anatomie</a:t>
            </a:r>
          </a:p>
        </p:txBody>
      </p:sp>
    </p:spTree>
    <p:extLst>
      <p:ext uri="{BB962C8B-B14F-4D97-AF65-F5344CB8AC3E}">
        <p14:creationId xmlns:p14="http://schemas.microsoft.com/office/powerpoint/2010/main" val="235411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crustacé, homard, aquarium&#10;&#10;Description générée automatiquement">
            <a:extLst>
              <a:ext uri="{FF2B5EF4-FFF2-40B4-BE49-F238E27FC236}">
                <a16:creationId xmlns:a16="http://schemas.microsoft.com/office/drawing/2014/main" id="{688C4CB6-8198-B7FD-F7DE-CC9A501A8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765" y="235132"/>
            <a:ext cx="920447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DFC821-B7BA-4A97-9ACE-C56EAE316D1B}"/>
              </a:ext>
            </a:extLst>
          </p:cNvPr>
          <p:cNvSpPr txBox="1"/>
          <p:nvPr/>
        </p:nvSpPr>
        <p:spPr>
          <a:xfrm>
            <a:off x="4310743" y="5996910"/>
            <a:ext cx="8882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 Au Fond Rocheux</a:t>
            </a:r>
          </a:p>
        </p:txBody>
      </p:sp>
    </p:spTree>
    <p:extLst>
      <p:ext uri="{BB962C8B-B14F-4D97-AF65-F5344CB8AC3E}">
        <p14:creationId xmlns:p14="http://schemas.microsoft.com/office/powerpoint/2010/main" val="3292268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Organisme, homard, Invertébrés marins&#10;&#10;Description générée automatiquement">
            <a:extLst>
              <a:ext uri="{FF2B5EF4-FFF2-40B4-BE49-F238E27FC236}">
                <a16:creationId xmlns:a16="http://schemas.microsoft.com/office/drawing/2014/main" id="{FF06D2C9-1C4A-B6F1-7F1D-88CA8B57D1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182880"/>
            <a:ext cx="108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41F001-D862-65E9-5F7C-DDF687D7D5AE}"/>
              </a:ext>
            </a:extLst>
          </p:cNvPr>
          <p:cNvSpPr txBox="1"/>
          <p:nvPr/>
        </p:nvSpPr>
        <p:spPr>
          <a:xfrm>
            <a:off x="4621395" y="6072047"/>
            <a:ext cx="978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 En Plongée</a:t>
            </a:r>
          </a:p>
        </p:txBody>
      </p:sp>
    </p:spTree>
    <p:extLst>
      <p:ext uri="{BB962C8B-B14F-4D97-AF65-F5344CB8AC3E}">
        <p14:creationId xmlns:p14="http://schemas.microsoft.com/office/powerpoint/2010/main" val="270210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Invertébrés marins, crustacé, Organisme&#10;&#10;Description générée automatiquement">
            <a:extLst>
              <a:ext uri="{FF2B5EF4-FFF2-40B4-BE49-F238E27FC236}">
                <a16:creationId xmlns:a16="http://schemas.microsoft.com/office/drawing/2014/main" id="{124CCDCA-8666-D9B6-0FED-78A274604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452437"/>
            <a:ext cx="9525000" cy="59531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A8BB05-7F85-0DE1-2A49-DEFB5DA4C3B5}"/>
              </a:ext>
            </a:extLst>
          </p:cNvPr>
          <p:cNvSpPr txBox="1"/>
          <p:nvPr/>
        </p:nvSpPr>
        <p:spPr>
          <a:xfrm>
            <a:off x="3971108" y="5943897"/>
            <a:ext cx="8833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 Au Fond De Sable</a:t>
            </a:r>
          </a:p>
        </p:txBody>
      </p:sp>
    </p:spTree>
    <p:extLst>
      <p:ext uri="{BB962C8B-B14F-4D97-AF65-F5344CB8AC3E}">
        <p14:creationId xmlns:p14="http://schemas.microsoft.com/office/powerpoint/2010/main" val="604595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crustacé, Organisme, aquarium&#10;&#10;Description générée automatiquement">
            <a:extLst>
              <a:ext uri="{FF2B5EF4-FFF2-40B4-BE49-F238E27FC236}">
                <a16:creationId xmlns:a16="http://schemas.microsoft.com/office/drawing/2014/main" id="{4CD02709-E3A2-74EF-E828-B66689129E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6646" y="369000"/>
            <a:ext cx="917822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DB0642-902E-DB33-BE0F-ED3E6ADB052B}"/>
              </a:ext>
            </a:extLst>
          </p:cNvPr>
          <p:cNvSpPr txBox="1"/>
          <p:nvPr/>
        </p:nvSpPr>
        <p:spPr>
          <a:xfrm>
            <a:off x="4493623" y="6103033"/>
            <a:ext cx="8725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 –Animal- Totem -</a:t>
            </a:r>
          </a:p>
        </p:txBody>
      </p:sp>
    </p:spTree>
    <p:extLst>
      <p:ext uri="{BB962C8B-B14F-4D97-AF65-F5344CB8AC3E}">
        <p14:creationId xmlns:p14="http://schemas.microsoft.com/office/powerpoint/2010/main" val="288348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vertébré, crustacé, fruit de mer, homard&#10;&#10;Description générée automatiquement">
            <a:extLst>
              <a:ext uri="{FF2B5EF4-FFF2-40B4-BE49-F238E27FC236}">
                <a16:creationId xmlns:a16="http://schemas.microsoft.com/office/drawing/2014/main" id="{C70D5782-D94C-16D5-5B87-9E317892C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129" y="195957"/>
            <a:ext cx="918574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213195B-5477-A19D-4CBB-B928A0E623B8}"/>
              </a:ext>
            </a:extLst>
          </p:cNvPr>
          <p:cNvSpPr txBox="1"/>
          <p:nvPr/>
        </p:nvSpPr>
        <p:spPr>
          <a:xfrm>
            <a:off x="4415246" y="5960961"/>
            <a:ext cx="8242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 – </a:t>
            </a:r>
            <a:r>
              <a:rPr lang="fr-FR" sz="2400" b="1" dirty="0" err="1"/>
              <a:t>Hommarus-Gammarus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069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apture d’écran, dessin humoristique, Graphique, graphisme&#10;&#10;Description générée automatiquement">
            <a:extLst>
              <a:ext uri="{FF2B5EF4-FFF2-40B4-BE49-F238E27FC236}">
                <a16:creationId xmlns:a16="http://schemas.microsoft.com/office/drawing/2014/main" id="{CAE7A8E8-00F3-7189-DF84-E434BF4354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8727" y="0"/>
            <a:ext cx="6234545" cy="685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3C0AC0F-B637-CB04-F1E6-366F35BBAE30}"/>
              </a:ext>
            </a:extLst>
          </p:cNvPr>
          <p:cNvSpPr txBox="1"/>
          <p:nvPr/>
        </p:nvSpPr>
        <p:spPr>
          <a:xfrm>
            <a:off x="9213273" y="3429000"/>
            <a:ext cx="2978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Blason- Île-De Sein</a:t>
            </a:r>
          </a:p>
        </p:txBody>
      </p:sp>
    </p:spTree>
    <p:extLst>
      <p:ext uri="{BB962C8B-B14F-4D97-AF65-F5344CB8AC3E}">
        <p14:creationId xmlns:p14="http://schemas.microsoft.com/office/powerpoint/2010/main" val="180556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&#10;&#10;Description générée automatiquement">
            <a:extLst>
              <a:ext uri="{FF2B5EF4-FFF2-40B4-BE49-F238E27FC236}">
                <a16:creationId xmlns:a16="http://schemas.microsoft.com/office/drawing/2014/main" id="{CDD45C6E-7AD2-AE86-EEDE-370D66BE8A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5665" y="189000"/>
            <a:ext cx="5890909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97FDD6-91DE-8E61-6803-697A37712294}"/>
              </a:ext>
            </a:extLst>
          </p:cNvPr>
          <p:cNvSpPr txBox="1"/>
          <p:nvPr/>
        </p:nvSpPr>
        <p:spPr>
          <a:xfrm>
            <a:off x="7488975" y="5669280"/>
            <a:ext cx="3474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Blason -Audierne</a:t>
            </a:r>
          </a:p>
        </p:txBody>
      </p:sp>
    </p:spTree>
    <p:extLst>
      <p:ext uri="{BB962C8B-B14F-4D97-AF65-F5344CB8AC3E}">
        <p14:creationId xmlns:p14="http://schemas.microsoft.com/office/powerpoint/2010/main" val="3273021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intérieur&#10;&#10;Description générée automatiquement">
            <a:extLst>
              <a:ext uri="{FF2B5EF4-FFF2-40B4-BE49-F238E27FC236}">
                <a16:creationId xmlns:a16="http://schemas.microsoft.com/office/drawing/2014/main" id="{98B8AC0D-1296-78BB-6840-CA8E8E74F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174" y="189000"/>
            <a:ext cx="5273652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5E927F-5DE6-44CF-EA68-3F144D6CF84C}"/>
              </a:ext>
            </a:extLst>
          </p:cNvPr>
          <p:cNvSpPr txBox="1"/>
          <p:nvPr/>
        </p:nvSpPr>
        <p:spPr>
          <a:xfrm>
            <a:off x="245711" y="3429000"/>
            <a:ext cx="3448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Cornelis –De –</a:t>
            </a:r>
            <a:r>
              <a:rPr lang="fr-FR" sz="2400" b="1" dirty="0" err="1"/>
              <a:t>Hemm</a:t>
            </a:r>
            <a:endParaRPr lang="fr-FR" sz="2400" b="1" dirty="0"/>
          </a:p>
          <a:p>
            <a:r>
              <a:rPr lang="fr-FR" sz="2400" b="1" dirty="0"/>
              <a:t>1631-1695 Deux Homards Tableau-Nature Morte –Aux Nautile Et Fruits-</a:t>
            </a:r>
          </a:p>
        </p:txBody>
      </p:sp>
    </p:spTree>
    <p:extLst>
      <p:ext uri="{BB962C8B-B14F-4D97-AF65-F5344CB8AC3E}">
        <p14:creationId xmlns:p14="http://schemas.microsoft.com/office/powerpoint/2010/main" val="268698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homard, crustacé, fruit de mer&#10;&#10;Description générée automatiquement">
            <a:extLst>
              <a:ext uri="{FF2B5EF4-FFF2-40B4-BE49-F238E27FC236}">
                <a16:creationId xmlns:a16="http://schemas.microsoft.com/office/drawing/2014/main" id="{FBCA1BDE-92D8-6D59-C2AC-287B6CCC0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1866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F6AD7D-A94B-204A-49D3-3EF015534402}"/>
              </a:ext>
            </a:extLst>
          </p:cNvPr>
          <p:cNvSpPr txBox="1"/>
          <p:nvPr/>
        </p:nvSpPr>
        <p:spPr>
          <a:xfrm>
            <a:off x="4232366" y="6014872"/>
            <a:ext cx="7811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Homard-Bleu-</a:t>
            </a:r>
            <a:r>
              <a:rPr lang="fr-FR" sz="2400" b="1" dirty="0" err="1"/>
              <a:t>Grammarius</a:t>
            </a:r>
            <a:r>
              <a:rPr lang="fr-FR" sz="2400" b="1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4270080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fruit de mer, Invertébrés marins, Organisme&#10;&#10;Description générée automatiquement">
            <a:extLst>
              <a:ext uri="{FF2B5EF4-FFF2-40B4-BE49-F238E27FC236}">
                <a16:creationId xmlns:a16="http://schemas.microsoft.com/office/drawing/2014/main" id="{7BC20CD2-BE5D-A372-DEDD-E4E2296CCD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236" y="122192"/>
            <a:ext cx="79495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CDD598-E1E0-10CC-203D-A2C43916A424}"/>
              </a:ext>
            </a:extLst>
          </p:cNvPr>
          <p:cNvSpPr txBox="1"/>
          <p:nvPr/>
        </p:nvSpPr>
        <p:spPr>
          <a:xfrm>
            <a:off x="5172892" y="6089209"/>
            <a:ext cx="8399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Homard- Larve</a:t>
            </a:r>
          </a:p>
        </p:txBody>
      </p:sp>
    </p:spTree>
    <p:extLst>
      <p:ext uri="{BB962C8B-B14F-4D97-AF65-F5344CB8AC3E}">
        <p14:creationId xmlns:p14="http://schemas.microsoft.com/office/powerpoint/2010/main" val="2090575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fruit de mer, crustacé, nourriture&#10;&#10;Description générée automatiquement">
            <a:extLst>
              <a:ext uri="{FF2B5EF4-FFF2-40B4-BE49-F238E27FC236}">
                <a16:creationId xmlns:a16="http://schemas.microsoft.com/office/drawing/2014/main" id="{D2CF3D39-C50E-12A9-15E3-2021312155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882" y="235132"/>
            <a:ext cx="918223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964DC1-CCDA-A300-E145-B23A27FC747E}"/>
              </a:ext>
            </a:extLst>
          </p:cNvPr>
          <p:cNvSpPr txBox="1"/>
          <p:nvPr/>
        </p:nvSpPr>
        <p:spPr>
          <a:xfrm>
            <a:off x="5394960" y="5893467"/>
            <a:ext cx="9182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</a:t>
            </a:r>
          </a:p>
        </p:txBody>
      </p:sp>
    </p:spTree>
    <p:extLst>
      <p:ext uri="{BB962C8B-B14F-4D97-AF65-F5344CB8AC3E}">
        <p14:creationId xmlns:p14="http://schemas.microsoft.com/office/powerpoint/2010/main" val="970285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plein air, personne&#10;&#10;Description générée automatiquement">
            <a:extLst>
              <a:ext uri="{FF2B5EF4-FFF2-40B4-BE49-F238E27FC236}">
                <a16:creationId xmlns:a16="http://schemas.microsoft.com/office/drawing/2014/main" id="{FD147D19-0C98-9B97-4D70-CDBBAC97B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4288" y="369000"/>
            <a:ext cx="8853526" cy="612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AA03EB-EA0E-33E3-B41B-ADE1CA4711BB}"/>
              </a:ext>
            </a:extLst>
          </p:cNvPr>
          <p:cNvSpPr txBox="1"/>
          <p:nvPr/>
        </p:nvSpPr>
        <p:spPr>
          <a:xfrm>
            <a:off x="9335131" y="5056218"/>
            <a:ext cx="31851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Pêcheurs avec  Paniers à Homards 1903National-MaritimeMusée</a:t>
            </a:r>
          </a:p>
        </p:txBody>
      </p:sp>
    </p:spTree>
    <p:extLst>
      <p:ext uri="{BB962C8B-B14F-4D97-AF65-F5344CB8AC3E}">
        <p14:creationId xmlns:p14="http://schemas.microsoft.com/office/powerpoint/2010/main" val="347293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ilet, corde&#10;&#10;Description générée automatiquement">
            <a:extLst>
              <a:ext uri="{FF2B5EF4-FFF2-40B4-BE49-F238E27FC236}">
                <a16:creationId xmlns:a16="http://schemas.microsoft.com/office/drawing/2014/main" id="{E7A0FCE9-AA66-9D86-19C1-253BA63647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2008" y="192405"/>
            <a:ext cx="930798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489938-D66E-EC31-9FAD-8E482701E8A9}"/>
              </a:ext>
            </a:extLst>
          </p:cNvPr>
          <p:cNvSpPr txBox="1"/>
          <p:nvPr/>
        </p:nvSpPr>
        <p:spPr>
          <a:xfrm>
            <a:off x="3892732" y="5856561"/>
            <a:ext cx="9470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Piège à Homards En Suède</a:t>
            </a:r>
          </a:p>
        </p:txBody>
      </p:sp>
    </p:spTree>
    <p:extLst>
      <p:ext uri="{BB962C8B-B14F-4D97-AF65-F5344CB8AC3E}">
        <p14:creationId xmlns:p14="http://schemas.microsoft.com/office/powerpoint/2010/main" val="1424879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fruit de mer, crustacé, homard&#10;&#10;Description générée automatiquement">
            <a:extLst>
              <a:ext uri="{FF2B5EF4-FFF2-40B4-BE49-F238E27FC236}">
                <a16:creationId xmlns:a16="http://schemas.microsoft.com/office/drawing/2014/main" id="{EC04031D-E5E3-27C6-2230-7C6B49F7F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322" y="248211"/>
            <a:ext cx="817362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9BE0F4-44B1-56F3-1DC8-2D1F841BE408}"/>
              </a:ext>
            </a:extLst>
          </p:cNvPr>
          <p:cNvSpPr txBox="1"/>
          <p:nvPr/>
        </p:nvSpPr>
        <p:spPr>
          <a:xfrm>
            <a:off x="1606731" y="6013941"/>
            <a:ext cx="971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Pinces –Du- Homard à Gauche- Couper --à Droite –Pour Broyer </a:t>
            </a:r>
          </a:p>
        </p:txBody>
      </p:sp>
    </p:spTree>
    <p:extLst>
      <p:ext uri="{BB962C8B-B14F-4D97-AF65-F5344CB8AC3E}">
        <p14:creationId xmlns:p14="http://schemas.microsoft.com/office/powerpoint/2010/main" val="1360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invertébré, fruit de mer, plat&#10;&#10;Description générée automatiquement">
            <a:extLst>
              <a:ext uri="{FF2B5EF4-FFF2-40B4-BE49-F238E27FC236}">
                <a16:creationId xmlns:a16="http://schemas.microsoft.com/office/drawing/2014/main" id="{D8839C33-C0C4-4506-1D0D-B230FD3B9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115" y="257991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F56FD-5306-E437-AE03-489140504585}"/>
              </a:ext>
            </a:extLst>
          </p:cNvPr>
          <p:cNvSpPr txBox="1"/>
          <p:nvPr/>
        </p:nvSpPr>
        <p:spPr>
          <a:xfrm>
            <a:off x="4689566" y="6147158"/>
            <a:ext cx="1011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Lobs ter -Thermidor</a:t>
            </a:r>
          </a:p>
        </p:txBody>
      </p:sp>
    </p:spTree>
    <p:extLst>
      <p:ext uri="{BB962C8B-B14F-4D97-AF65-F5344CB8AC3E}">
        <p14:creationId xmlns:p14="http://schemas.microsoft.com/office/powerpoint/2010/main" val="3950982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ssiette, nourriture, plat, vaisselle&#10;&#10;Description générée automatiquement">
            <a:extLst>
              <a:ext uri="{FF2B5EF4-FFF2-40B4-BE49-F238E27FC236}">
                <a16:creationId xmlns:a16="http://schemas.microsoft.com/office/drawing/2014/main" id="{DE218209-B6F8-6E82-649B-8EB8622C25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347C38-056D-981B-5E08-C67E09E19EDA}"/>
              </a:ext>
            </a:extLst>
          </p:cNvPr>
          <p:cNvSpPr txBox="1"/>
          <p:nvPr/>
        </p:nvSpPr>
        <p:spPr>
          <a:xfrm>
            <a:off x="4336868" y="6207335"/>
            <a:ext cx="3518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Homard à L’Américaine</a:t>
            </a:r>
          </a:p>
        </p:txBody>
      </p:sp>
    </p:spTree>
    <p:extLst>
      <p:ext uri="{BB962C8B-B14F-4D97-AF65-F5344CB8AC3E}">
        <p14:creationId xmlns:p14="http://schemas.microsoft.com/office/powerpoint/2010/main" val="2207619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homard, crustacé, Organisme&#10;&#10;Description générée automatiquement">
            <a:extLst>
              <a:ext uri="{FF2B5EF4-FFF2-40B4-BE49-F238E27FC236}">
                <a16:creationId xmlns:a16="http://schemas.microsoft.com/office/drawing/2014/main" id="{CDD38072-D984-1DA3-16CA-0A45789A2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63CEC9-14FB-A955-47FF-E3B6E38CCFEE}"/>
              </a:ext>
            </a:extLst>
          </p:cNvPr>
          <p:cNvSpPr txBox="1"/>
          <p:nvPr/>
        </p:nvSpPr>
        <p:spPr>
          <a:xfrm>
            <a:off x="4719394" y="6117335"/>
            <a:ext cx="6048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Homard -Européen</a:t>
            </a:r>
          </a:p>
        </p:txBody>
      </p:sp>
    </p:spTree>
    <p:extLst>
      <p:ext uri="{BB962C8B-B14F-4D97-AF65-F5344CB8AC3E}">
        <p14:creationId xmlns:p14="http://schemas.microsoft.com/office/powerpoint/2010/main" val="198024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homard, crustacé, fruit de mer&#10;&#10;Description générée automatiquement">
            <a:extLst>
              <a:ext uri="{FF2B5EF4-FFF2-40B4-BE49-F238E27FC236}">
                <a16:creationId xmlns:a16="http://schemas.microsoft.com/office/drawing/2014/main" id="{7436E19B-1010-EA8D-0DF1-98DFF1C1E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0838" y="213744"/>
            <a:ext cx="929032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E3316-07D5-30BC-98E6-7B8EB996D9B5}"/>
              </a:ext>
            </a:extLst>
          </p:cNvPr>
          <p:cNvSpPr txBox="1"/>
          <p:nvPr/>
        </p:nvSpPr>
        <p:spPr>
          <a:xfrm>
            <a:off x="5603966" y="6102911"/>
            <a:ext cx="7893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Homard</a:t>
            </a:r>
          </a:p>
        </p:txBody>
      </p:sp>
    </p:spTree>
    <p:extLst>
      <p:ext uri="{BB962C8B-B14F-4D97-AF65-F5344CB8AC3E}">
        <p14:creationId xmlns:p14="http://schemas.microsoft.com/office/powerpoint/2010/main" val="15814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gie, vaisselle, table, fourchette&#10;&#10;Description générée automatiquement">
            <a:extLst>
              <a:ext uri="{FF2B5EF4-FFF2-40B4-BE49-F238E27FC236}">
                <a16:creationId xmlns:a16="http://schemas.microsoft.com/office/drawing/2014/main" id="{D875E0F4-4801-25BF-1B24-D501DF5168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8366" y="369000"/>
            <a:ext cx="949526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7184C4-EF18-EFF4-5058-23E1101071AE}"/>
              </a:ext>
            </a:extLst>
          </p:cNvPr>
          <p:cNvSpPr txBox="1"/>
          <p:nvPr/>
        </p:nvSpPr>
        <p:spPr>
          <a:xfrm>
            <a:off x="4007406" y="6258167"/>
            <a:ext cx="8582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Homard –Aux –Fruit-Exotiques</a:t>
            </a:r>
          </a:p>
        </p:txBody>
      </p:sp>
    </p:spTree>
    <p:extLst>
      <p:ext uri="{BB962C8B-B14F-4D97-AF65-F5344CB8AC3E}">
        <p14:creationId xmlns:p14="http://schemas.microsoft.com/office/powerpoint/2010/main" val="306863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lat, courgette, Cuisine&#10;&#10;Description générée automatiquement">
            <a:extLst>
              <a:ext uri="{FF2B5EF4-FFF2-40B4-BE49-F238E27FC236}">
                <a16:creationId xmlns:a16="http://schemas.microsoft.com/office/drawing/2014/main" id="{53390F61-7D06-84F1-959C-FBAB6A577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53488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AD1459-13C0-7617-141D-A3628AE85A5C}"/>
              </a:ext>
            </a:extLst>
          </p:cNvPr>
          <p:cNvSpPr txBox="1"/>
          <p:nvPr/>
        </p:nvSpPr>
        <p:spPr>
          <a:xfrm>
            <a:off x="4746171" y="6019963"/>
            <a:ext cx="7445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Rode- De –Homard </a:t>
            </a:r>
          </a:p>
        </p:txBody>
      </p:sp>
    </p:spTree>
    <p:extLst>
      <p:ext uri="{BB962C8B-B14F-4D97-AF65-F5344CB8AC3E}">
        <p14:creationId xmlns:p14="http://schemas.microsoft.com/office/powerpoint/2010/main" val="3346764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61A45B4-900D-3CEA-FD4D-A55D676026E3}"/>
              </a:ext>
            </a:extLst>
          </p:cNvPr>
          <p:cNvSpPr txBox="1"/>
          <p:nvPr/>
        </p:nvSpPr>
        <p:spPr>
          <a:xfrm>
            <a:off x="2756263" y="543635"/>
            <a:ext cx="11482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Homard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3A815B6-39D6-8392-56F4-F88600E0E312}"/>
              </a:ext>
            </a:extLst>
          </p:cNvPr>
          <p:cNvSpPr txBox="1"/>
          <p:nvPr/>
        </p:nvSpPr>
        <p:spPr>
          <a:xfrm>
            <a:off x="2956559" y="1426691"/>
            <a:ext cx="9130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5E9F22C-915B-0F67-D31F-1C397D35A061}"/>
              </a:ext>
            </a:extLst>
          </p:cNvPr>
          <p:cNvSpPr txBox="1"/>
          <p:nvPr/>
        </p:nvSpPr>
        <p:spPr>
          <a:xfrm>
            <a:off x="4193176" y="2138829"/>
            <a:ext cx="7171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C5C3642-D549-08B7-A722-25E97CBA171A}"/>
              </a:ext>
            </a:extLst>
          </p:cNvPr>
          <p:cNvSpPr txBox="1"/>
          <p:nvPr/>
        </p:nvSpPr>
        <p:spPr>
          <a:xfrm>
            <a:off x="3566160" y="2965267"/>
            <a:ext cx="768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A449FCB-1A36-8957-38C5-D65108A42AAE}"/>
              </a:ext>
            </a:extLst>
          </p:cNvPr>
          <p:cNvSpPr txBox="1"/>
          <p:nvPr/>
        </p:nvSpPr>
        <p:spPr>
          <a:xfrm>
            <a:off x="5669280" y="3741195"/>
            <a:ext cx="4689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4773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181</Words>
  <Application>Microsoft Office PowerPoint</Application>
  <PresentationFormat>Grand écran</PresentationFormat>
  <Paragraphs>32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2024-05-21T07:50:23Z</dcterms:created>
  <dcterms:modified xsi:type="dcterms:W3CDTF">2024-05-21T09:20:55Z</dcterms:modified>
</cp:coreProperties>
</file>