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25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70" d="100"/>
          <a:sy n="70" d="100"/>
        </p:scale>
        <p:origin x="1410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audio" Target="../media/audio6.wav"/><Relationship Id="rId18" Type="http://schemas.openxmlformats.org/officeDocument/2006/relationships/audio" Target="../media/audio11.wav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12" Type="http://schemas.openxmlformats.org/officeDocument/2006/relationships/audio" Target="../media/audio5.wav"/><Relationship Id="rId17" Type="http://schemas.openxmlformats.org/officeDocument/2006/relationships/audio" Target="../media/audio10.wav"/><Relationship Id="rId2" Type="http://schemas.openxmlformats.org/officeDocument/2006/relationships/audio" Target="../media/audio1.wav"/><Relationship Id="rId16" Type="http://schemas.openxmlformats.org/officeDocument/2006/relationships/audio" Target="../media/audio9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eg"/><Relationship Id="rId11" Type="http://schemas.openxmlformats.org/officeDocument/2006/relationships/audio" Target="../media/audio4.wav"/><Relationship Id="rId5" Type="http://schemas.openxmlformats.org/officeDocument/2006/relationships/image" Target="../media/image3.jpeg"/><Relationship Id="rId15" Type="http://schemas.openxmlformats.org/officeDocument/2006/relationships/audio" Target="../media/audio8.wav"/><Relationship Id="rId10" Type="http://schemas.openxmlformats.org/officeDocument/2006/relationships/audio" Target="../media/audio3.wav"/><Relationship Id="rId4" Type="http://schemas.openxmlformats.org/officeDocument/2006/relationships/image" Target="../media/image2.jpeg"/><Relationship Id="rId9" Type="http://schemas.openxmlformats.org/officeDocument/2006/relationships/audio" Target="../media/audio2.wav"/><Relationship Id="rId14" Type="http://schemas.openxmlformats.org/officeDocument/2006/relationships/audio" Target="../media/audio7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EDE04C0-ECD0-AB3E-8A8C-B0A94F16A43C}"/>
              </a:ext>
            </a:extLst>
          </p:cNvPr>
          <p:cNvSpPr/>
          <p:nvPr/>
        </p:nvSpPr>
        <p:spPr>
          <a:xfrm>
            <a:off x="-20782" y="2564904"/>
            <a:ext cx="9185564" cy="110799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Beautiful</a:t>
            </a:r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r>
              <a:rPr lang="cs-CZ" sz="66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melodies</a:t>
            </a:r>
            <a:endParaRPr lang="cs-CZ" sz="66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>
            <a:extLst>
              <a:ext uri="{FF2B5EF4-FFF2-40B4-BE49-F238E27FC236}">
                <a16:creationId xmlns:a16="http://schemas.microsoft.com/office/drawing/2014/main" id="{EA216F35-4AAF-41E9-80FB-1FF63A631CC9}"/>
              </a:ext>
            </a:extLst>
          </p:cNvPr>
          <p:cNvSpPr/>
          <p:nvPr/>
        </p:nvSpPr>
        <p:spPr>
          <a:xfrm>
            <a:off x="0" y="473015"/>
            <a:ext cx="9144000" cy="5561206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52" name="Picture 2">
            <a:extLst>
              <a:ext uri="{FF2B5EF4-FFF2-40B4-BE49-F238E27FC236}">
                <a16:creationId xmlns:a16="http://schemas.microsoft.com/office/drawing/2014/main" id="{6B77B089-58F8-4C74-98EF-6726FAD6DF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3014"/>
            <a:ext cx="9144000" cy="2955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3" name="Picture 3">
            <a:extLst>
              <a:ext uri="{FF2B5EF4-FFF2-40B4-BE49-F238E27FC236}">
                <a16:creationId xmlns:a16="http://schemas.microsoft.com/office/drawing/2014/main" id="{1BE2693B-6251-41D4-9A55-D20AA1EF01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9000"/>
            <a:ext cx="9144000" cy="26331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5" name="Picture 5">
            <a:extLst>
              <a:ext uri="{FF2B5EF4-FFF2-40B4-BE49-F238E27FC236}">
                <a16:creationId xmlns:a16="http://schemas.microsoft.com/office/drawing/2014/main" id="{6FE79814-677F-418A-B88A-57DC469322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052736"/>
            <a:ext cx="7920880" cy="4536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6" name="Picture 6">
            <a:extLst>
              <a:ext uri="{FF2B5EF4-FFF2-40B4-BE49-F238E27FC236}">
                <a16:creationId xmlns:a16="http://schemas.microsoft.com/office/drawing/2014/main" id="{4B492F35-1452-4D12-AC13-822379A529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484313"/>
            <a:ext cx="4800600" cy="1625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3 Rectángulo">
            <a:extLst>
              <a:ext uri="{FF2B5EF4-FFF2-40B4-BE49-F238E27FC236}">
                <a16:creationId xmlns:a16="http://schemas.microsoft.com/office/drawing/2014/main" id="{538E3D38-A6B7-4D33-9540-26ACBBA4224F}"/>
              </a:ext>
            </a:extLst>
          </p:cNvPr>
          <p:cNvSpPr/>
          <p:nvPr/>
        </p:nvSpPr>
        <p:spPr>
          <a:xfrm>
            <a:off x="0" y="5568817"/>
            <a:ext cx="9144000" cy="40011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000" b="1" spc="38" dirty="0">
                <a:ln w="11430"/>
                <a:solidFill>
                  <a:schemeClr val="accent5">
                    <a:lumMod val="1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www.yatata-blog.eu </a:t>
            </a:r>
            <a:endParaRPr lang="es-ES" sz="2000" b="1" spc="38" dirty="0">
              <a:ln w="11430"/>
              <a:solidFill>
                <a:schemeClr val="accent5">
                  <a:lumMod val="1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F01131AA-8B9F-443C-B784-34C7D3BD6F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128" y="548680"/>
            <a:ext cx="8977464" cy="5424730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2" name="Rectangle 7">
            <a:extLst>
              <a:ext uri="{FF2B5EF4-FFF2-40B4-BE49-F238E27FC236}">
                <a16:creationId xmlns:a16="http://schemas.microsoft.com/office/drawing/2014/main" id="{493526ED-9490-4DD8-AAAF-EF82064AF5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539298" y="1027553"/>
            <a:ext cx="8076269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3" name="Text Box 47">
            <a:extLst>
              <a:ext uri="{FF2B5EF4-FFF2-40B4-BE49-F238E27FC236}">
                <a16:creationId xmlns:a16="http://schemas.microsoft.com/office/drawing/2014/main" id="{E332032C-59D0-4841-92D5-D9416BB7129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247537" y="4706757"/>
            <a:ext cx="935038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Peace</a:t>
            </a:r>
            <a:endParaRPr lang="cs-CZ" altLang="cs-CZ" sz="1400" b="1" dirty="0">
              <a:solidFill>
                <a:schemeClr val="accent6">
                  <a:lumMod val="50000"/>
                </a:schemeClr>
              </a:solidFill>
            </a:endParaRPr>
          </a:p>
          <a:p>
            <a:pPr algn="ctr"/>
            <a:r>
              <a:rPr lang="cs-CZ" altLang="cs-CZ" sz="1400" b="1" dirty="0" err="1">
                <a:solidFill>
                  <a:schemeClr val="accent6">
                    <a:lumMod val="50000"/>
                  </a:schemeClr>
                </a:solidFill>
              </a:rPr>
              <a:t>fulness</a:t>
            </a:r>
            <a:endParaRPr lang="nl-BE" altLang="cs-CZ" sz="1400" b="1" dirty="0">
              <a:solidFill>
                <a:schemeClr val="accent6">
                  <a:lumMod val="50000"/>
                </a:schemeClr>
              </a:solidFill>
            </a:endParaRPr>
          </a:p>
        </p:txBody>
      </p:sp>
      <p:pic>
        <p:nvPicPr>
          <p:cNvPr id="14" name="Picture 8">
            <a:extLst>
              <a:ext uri="{FF2B5EF4-FFF2-40B4-BE49-F238E27FC236}">
                <a16:creationId xmlns:a16="http://schemas.microsoft.com/office/drawing/2014/main" id="{0C9F91E0-B6DC-43F6-98AC-B5459C6251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96450"/>
            <a:ext cx="8208911" cy="46024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Rectangle 7">
            <a:extLst>
              <a:ext uri="{FF2B5EF4-FFF2-40B4-BE49-F238E27FC236}">
                <a16:creationId xmlns:a16="http://schemas.microsoft.com/office/drawing/2014/main" id="{9BF034F3-A644-4EBE-AF0D-24C8911EB6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5164" y="1027553"/>
            <a:ext cx="8110403" cy="4561687"/>
          </a:xfrm>
          <a:prstGeom prst="rect">
            <a:avLst/>
          </a:prstGeom>
          <a:noFill/>
          <a:ln w="127000">
            <a:pattFill prst="smGrid">
              <a:fgClr>
                <a:srgbClr val="9966FF"/>
              </a:fgClr>
              <a:bgClr>
                <a:schemeClr val="tx1"/>
              </a:bgClr>
            </a:patt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18" name="3 Rectángulo">
            <a:extLst>
              <a:ext uri="{FF2B5EF4-FFF2-40B4-BE49-F238E27FC236}">
                <a16:creationId xmlns:a16="http://schemas.microsoft.com/office/drawing/2014/main" id="{EAFBA838-A525-47A7-ABE7-B62B0975AC5C}"/>
              </a:ext>
            </a:extLst>
          </p:cNvPr>
          <p:cNvSpPr/>
          <p:nvPr/>
        </p:nvSpPr>
        <p:spPr>
          <a:xfrm>
            <a:off x="-1620688" y="411139"/>
            <a:ext cx="10297143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             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Beautiful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cs-CZ" sz="2800" b="1" spc="38" dirty="0" err="1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melodies</a:t>
            </a:r>
            <a:r>
              <a:rPr lang="cs-CZ" sz="28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endParaRPr lang="es-ES" sz="28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68">
            <a:hlinkClick r:id="" action="ppaction://noaction">
              <a:snd r:embed="rId2" name="0.Take me home country roads - cover quitar.wav"/>
            </a:hlinkClick>
            <a:extLst>
              <a:ext uri="{FF2B5EF4-FFF2-40B4-BE49-F238E27FC236}">
                <a16:creationId xmlns:a16="http://schemas.microsoft.com/office/drawing/2014/main" id="{F3BA7EBC-AA8D-4B55-B615-DEEC8864A0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1760" y="4866612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Text Box 47">
            <a:extLst>
              <a:ext uri="{FF2B5EF4-FFF2-40B4-BE49-F238E27FC236}">
                <a16:creationId xmlns:a16="http://schemas.microsoft.com/office/drawing/2014/main" id="{45390CD5-4E7B-46EA-B0ED-1A61F294B53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34646" y="3587200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Morning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sp>
        <p:nvSpPr>
          <p:cNvPr id="25" name="Text Box 47">
            <a:extLst>
              <a:ext uri="{FF2B5EF4-FFF2-40B4-BE49-F238E27FC236}">
                <a16:creationId xmlns:a16="http://schemas.microsoft.com/office/drawing/2014/main" id="{EC5F04B8-4037-4A6F-A574-94F6EF066B7D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199284" y="5053025"/>
            <a:ext cx="151201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Také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me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home</a:t>
            </a:r>
            <a:endParaRPr lang="cs-CZ" altLang="cs-CZ" sz="1400" b="1" i="1" dirty="0">
              <a:solidFill>
                <a:srgbClr val="002060"/>
              </a:solidFill>
            </a:endParaRPr>
          </a:p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country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roads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26" name="Picture 68">
            <a:hlinkClick r:id="" action="ppaction://noaction">
              <a:snd r:embed="rId9" name="1.Wildwood.wav"/>
            </a:hlinkClick>
            <a:extLst>
              <a:ext uri="{FF2B5EF4-FFF2-40B4-BE49-F238E27FC236}">
                <a16:creationId xmlns:a16="http://schemas.microsoft.com/office/drawing/2014/main" id="{9D110914-CB0A-4543-8D7E-50FF8A0F3A3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3592" y="1189859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7" name="Text Box 47">
            <a:extLst>
              <a:ext uri="{FF2B5EF4-FFF2-40B4-BE49-F238E27FC236}">
                <a16:creationId xmlns:a16="http://schemas.microsoft.com/office/drawing/2014/main" id="{DC3F2781-406A-4A44-90F5-E207FCA7EB0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7421866" y="1819601"/>
            <a:ext cx="114470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Wildwood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28" name="Picture 68">
            <a:hlinkClick r:id="" action="ppaction://noaction">
              <a:snd r:embed="rId10" name="I_just_called_to_say_i_love_you.wav"/>
            </a:hlinkClick>
            <a:extLst>
              <a:ext uri="{FF2B5EF4-FFF2-40B4-BE49-F238E27FC236}">
                <a16:creationId xmlns:a16="http://schemas.microsoft.com/office/drawing/2014/main" id="{FA5380A6-80D9-4687-B63C-55770F6BD6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535" y="1158846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Text Box 47">
            <a:extLst>
              <a:ext uri="{FF2B5EF4-FFF2-40B4-BE49-F238E27FC236}">
                <a16:creationId xmlns:a16="http://schemas.microsoft.com/office/drawing/2014/main" id="{B0972FD7-A4BA-4C39-B63F-E2B26647F9F1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82716" y="1741589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I  just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called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0" name="Picture 68">
            <a:hlinkClick r:id="" action="ppaction://noaction">
              <a:snd r:embed="rId11" name="Agnetha_samba.wav"/>
            </a:hlinkClick>
            <a:extLst>
              <a:ext uri="{FF2B5EF4-FFF2-40B4-BE49-F238E27FC236}">
                <a16:creationId xmlns:a16="http://schemas.microsoft.com/office/drawing/2014/main" id="{2FFF7944-208A-44E5-B18B-65C4CAE902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52" y="1131789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1" name="Text Box 47">
            <a:extLst>
              <a:ext uri="{FF2B5EF4-FFF2-40B4-BE49-F238E27FC236}">
                <a16:creationId xmlns:a16="http://schemas.microsoft.com/office/drawing/2014/main" id="{1F41432B-B040-48A4-87DF-2249F25E91EE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164497" y="1752136"/>
            <a:ext cx="106782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Agnetha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2" name="Picture 68">
            <a:hlinkClick r:id="" action="ppaction://noaction">
              <a:snd r:embed="rId12" name="Let_it_be.wav"/>
            </a:hlinkClick>
            <a:extLst>
              <a:ext uri="{FF2B5EF4-FFF2-40B4-BE49-F238E27FC236}">
                <a16:creationId xmlns:a16="http://schemas.microsoft.com/office/drawing/2014/main" id="{464CCC11-69DB-4DB0-9AA0-DC08C1FCD60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7440" y="1166684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3" name="Text Box 47">
            <a:extLst>
              <a:ext uri="{FF2B5EF4-FFF2-40B4-BE49-F238E27FC236}">
                <a16:creationId xmlns:a16="http://schemas.microsoft.com/office/drawing/2014/main" id="{6E9066B8-78CB-46D8-85F0-EA6F3A05917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426465" y="1779098"/>
            <a:ext cx="867368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Let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it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be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4" name="Picture 68">
            <a:hlinkClick r:id="" action="ppaction://noaction">
              <a:snd r:embed="rId13" name="Canzone_blu.wav"/>
            </a:hlinkClick>
            <a:extLst>
              <a:ext uri="{FF2B5EF4-FFF2-40B4-BE49-F238E27FC236}">
                <a16:creationId xmlns:a16="http://schemas.microsoft.com/office/drawing/2014/main" id="{522B7FCB-BF8C-4283-8240-D2EA37920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431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 Box 47">
            <a:extLst>
              <a:ext uri="{FF2B5EF4-FFF2-40B4-BE49-F238E27FC236}">
                <a16:creationId xmlns:a16="http://schemas.microsoft.com/office/drawing/2014/main" id="{CAE8A6AF-0BA7-4566-9B55-6EE02FC41EA0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682716" y="2685545"/>
            <a:ext cx="121695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Canzone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6" name="Picture 68">
            <a:hlinkClick r:id="" action="ppaction://noaction">
              <a:snd r:embed="rId14" name="Love_is_blue.wav"/>
            </a:hlinkClick>
            <a:extLst>
              <a:ext uri="{FF2B5EF4-FFF2-40B4-BE49-F238E27FC236}">
                <a16:creationId xmlns:a16="http://schemas.microsoft.com/office/drawing/2014/main" id="{E681BA2C-3689-489C-8E1E-F08EA1DD60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770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Text Box 47">
            <a:extLst>
              <a:ext uri="{FF2B5EF4-FFF2-40B4-BE49-F238E27FC236}">
                <a16:creationId xmlns:a16="http://schemas.microsoft.com/office/drawing/2014/main" id="{5D80F3B4-BD08-4B79-B597-896F9C88FE94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063187" y="2652743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Love </a:t>
            </a:r>
            <a:r>
              <a:rPr lang="cs-CZ" altLang="cs-CZ" sz="1400" b="1" i="1" dirty="0" err="1">
                <a:solidFill>
                  <a:srgbClr val="002060"/>
                </a:solidFill>
              </a:rPr>
              <a:t>is</a:t>
            </a:r>
            <a:r>
              <a:rPr lang="cs-CZ" altLang="cs-CZ" sz="1400" b="1" i="1" dirty="0">
                <a:solidFill>
                  <a:srgbClr val="002060"/>
                </a:solidFill>
              </a:rPr>
              <a:t> blue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38" name="Picture 68">
            <a:hlinkClick r:id="" action="ppaction://noaction">
              <a:snd r:embed="rId15" name="Caribbean_sea.wav"/>
            </a:hlinkClick>
            <a:extLst>
              <a:ext uri="{FF2B5EF4-FFF2-40B4-BE49-F238E27FC236}">
                <a16:creationId xmlns:a16="http://schemas.microsoft.com/office/drawing/2014/main" id="{5AE73986-7CEF-4829-BF14-0D322239E28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2428" y="2054720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9" name="Text Box 47">
            <a:extLst>
              <a:ext uri="{FF2B5EF4-FFF2-40B4-BE49-F238E27FC236}">
                <a16:creationId xmlns:a16="http://schemas.microsoft.com/office/drawing/2014/main" id="{1C4F2F83-EEE4-4EA5-BB93-9DF81601B112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3640117" y="2645135"/>
            <a:ext cx="527631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Sea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40" name="Picture 68">
            <a:hlinkClick r:id="" action="ppaction://noaction">
              <a:snd r:embed="rId16" name="Early in the morning"/>
            </a:hlinkClick>
            <a:extLst>
              <a:ext uri="{FF2B5EF4-FFF2-40B4-BE49-F238E27FC236}">
                <a16:creationId xmlns:a16="http://schemas.microsoft.com/office/drawing/2014/main" id="{D3EC469D-1D16-46D6-89CD-9E6050F3E8F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4621" y="3009063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Text Box 47">
            <a:extLst>
              <a:ext uri="{FF2B5EF4-FFF2-40B4-BE49-F238E27FC236}">
                <a16:creationId xmlns:a16="http://schemas.microsoft.com/office/drawing/2014/main" id="{A951B505-913B-47B3-B108-6B85A0FB38B8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2081694" y="3563909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>
                <a:solidFill>
                  <a:srgbClr val="002060"/>
                </a:solidFill>
              </a:rPr>
              <a:t>La Paloma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sp>
        <p:nvSpPr>
          <p:cNvPr id="42" name="Text Box 47">
            <a:extLst>
              <a:ext uri="{FF2B5EF4-FFF2-40B4-BE49-F238E27FC236}">
                <a16:creationId xmlns:a16="http://schemas.microsoft.com/office/drawing/2014/main" id="{D9159F0D-6183-43D3-B810-F9F05C30E4DB}"/>
              </a:ext>
            </a:extLst>
          </p:cNvPr>
          <p:cNvSpPr txBox="1">
            <a:spLocks noChangeArrowheads="1"/>
          </p:cNvSpPr>
          <p:nvPr/>
        </p:nvSpPr>
        <p:spPr bwMode="auto">
          <a:xfrm flipH="1">
            <a:off x="1552516" y="4979250"/>
            <a:ext cx="1223962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400" b="1" i="1" dirty="0" err="1">
                <a:solidFill>
                  <a:srgbClr val="002060"/>
                </a:solidFill>
              </a:rPr>
              <a:t>Hallelujah</a:t>
            </a:r>
            <a:r>
              <a:rPr lang="cs-CZ" altLang="cs-CZ" sz="1400" b="1" i="1" dirty="0">
                <a:solidFill>
                  <a:srgbClr val="002060"/>
                </a:solidFill>
              </a:rPr>
              <a:t> </a:t>
            </a:r>
            <a:endParaRPr lang="nl-BE" altLang="cs-CZ" sz="1400" b="1" i="1" dirty="0">
              <a:solidFill>
                <a:srgbClr val="002060"/>
              </a:solidFill>
            </a:endParaRPr>
          </a:p>
        </p:txBody>
      </p:sp>
      <p:pic>
        <p:nvPicPr>
          <p:cNvPr id="43" name="Picture 68">
            <a:hlinkClick r:id="" action="ppaction://noaction">
              <a:snd r:embed="rId17" name="La_paloma.wav"/>
            </a:hlinkClick>
            <a:extLst>
              <a:ext uri="{FF2B5EF4-FFF2-40B4-BE49-F238E27FC236}">
                <a16:creationId xmlns:a16="http://schemas.microsoft.com/office/drawing/2014/main" id="{3AFD1305-B490-46C0-A48A-E5421CD4FE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2651" y="3026525"/>
            <a:ext cx="746393" cy="6352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68">
            <a:hlinkClick r:id="" action="ppaction://noaction">
              <a:snd r:embed="rId18" name="Hallelujah kytara.wav"/>
            </a:hlinkClick>
            <a:extLst>
              <a:ext uri="{FF2B5EF4-FFF2-40B4-BE49-F238E27FC236}">
                <a16:creationId xmlns:a16="http://schemas.microsoft.com/office/drawing/2014/main" id="{1D1BD6FF-4C5B-47B3-8BA9-00B1A69A65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9209" y="4777968"/>
            <a:ext cx="760616" cy="6922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74474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>
        <p:split orient="vert"/>
        <p:sndAc>
          <p:stSnd>
            <p:snd r:embed="rId2" name="0.Take me home country roads - cover quitar.wav"/>
          </p:stSnd>
        </p:sndAc>
      </p:transition>
    </mc:Choice>
    <mc:Fallback>
      <p:transition spd="slow" advClick="0">
        <p:split orient="vert"/>
        <p:sndAc>
          <p:stSnd>
            <p:snd r:embed="rId2" name="0.Take me home country roads - cover quitar.wav"/>
          </p:stSnd>
        </p:sndAc>
      </p:transition>
    </mc:Fallback>
  </mc:AlternateContent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288</TotalTime>
  <Words>34</Words>
  <Application>Microsoft Office PowerPoint</Application>
  <PresentationFormat>Předvádění na obrazovce (4:3)</PresentationFormat>
  <Paragraphs>17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2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5" baseType="lpstr">
      <vt:lpstr>Arial</vt:lpstr>
      <vt:lpstr>Calibri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Jan Yatata</cp:lastModifiedBy>
  <cp:revision>74</cp:revision>
  <dcterms:created xsi:type="dcterms:W3CDTF">2020-02-21T13:54:42Z</dcterms:created>
  <dcterms:modified xsi:type="dcterms:W3CDTF">2024-06-02T16:54:55Z</dcterms:modified>
</cp:coreProperties>
</file>