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85" r:id="rId6"/>
    <p:sldId id="281" r:id="rId7"/>
    <p:sldId id="297" r:id="rId8"/>
    <p:sldId id="288" r:id="rId9"/>
    <p:sldId id="287" r:id="rId10"/>
    <p:sldId id="298" r:id="rId11"/>
    <p:sldId id="296" r:id="rId12"/>
    <p:sldId id="295" r:id="rId13"/>
    <p:sldId id="311" r:id="rId14"/>
    <p:sldId id="308" r:id="rId15"/>
    <p:sldId id="307" r:id="rId16"/>
    <p:sldId id="306" r:id="rId17"/>
    <p:sldId id="305" r:id="rId18"/>
    <p:sldId id="304" r:id="rId19"/>
    <p:sldId id="294" r:id="rId20"/>
    <p:sldId id="303" r:id="rId21"/>
    <p:sldId id="302" r:id="rId22"/>
    <p:sldId id="301" r:id="rId23"/>
    <p:sldId id="300" r:id="rId24"/>
    <p:sldId id="299" r:id="rId25"/>
    <p:sldId id="310" r:id="rId26"/>
    <p:sldId id="309" r:id="rId27"/>
    <p:sldId id="292" r:id="rId28"/>
    <p:sldId id="289" r:id="rId29"/>
    <p:sldId id="291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85" autoAdjust="0"/>
    <p:restoredTop sz="94660"/>
  </p:normalViewPr>
  <p:slideViewPr>
    <p:cSldViewPr>
      <p:cViewPr varScale="1">
        <p:scale>
          <a:sx n="70" d="100"/>
          <a:sy n="70" d="100"/>
        </p:scale>
        <p:origin x="726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4D53C666-0C8E-FA78-FD56-A559499FB6C0}"/>
              </a:ext>
            </a:extLst>
          </p:cNvPr>
          <p:cNvSpPr/>
          <p:nvPr/>
        </p:nvSpPr>
        <p:spPr>
          <a:xfrm>
            <a:off x="0" y="2115723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Zrcadlení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Reflections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2D9E0935-9D64-4B84-B5EF-B5C6EFB409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2F0B2519-9F7E-4944-9C35-B25AE0D0DA8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87888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1E75115E-7946-4037-B90D-69DC386F72B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28524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yatata99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yatata9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D9679804-6807-4AEA-AEA2-34C5DCC567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9A2A165A-DEE0-4919-AF86-519CD0B947FA}"/>
              </a:ext>
            </a:extLst>
          </p:cNvPr>
          <p:cNvSpPr/>
          <p:nvPr/>
        </p:nvSpPr>
        <p:spPr>
          <a:xfrm>
            <a:off x="551384" y="5517232"/>
            <a:ext cx="10945216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Zrcadlení   Mise en </a:t>
            </a:r>
            <a:r>
              <a:rPr lang="cs-CZ" sz="32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miroir</a:t>
            </a:r>
            <a:r>
              <a:rPr lang="cs-CZ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   </a:t>
            </a:r>
            <a:r>
              <a:rPr lang="cs-CZ" sz="32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Spigelen</a:t>
            </a:r>
            <a:r>
              <a:rPr lang="cs-CZ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   </a:t>
            </a:r>
            <a:r>
              <a:rPr lang="cs-CZ" sz="32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Reflections</a:t>
            </a:r>
            <a:endParaRPr lang="es-ES" sz="32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>
            <a:extLst>
              <a:ext uri="{FF2B5EF4-FFF2-40B4-BE49-F238E27FC236}">
                <a16:creationId xmlns:a16="http://schemas.microsoft.com/office/drawing/2014/main" id="{1028D720-3B7D-4E24-BEA5-BAA41FB4E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03D327B-3BED-4812-B9DA-0AEACE71D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BA272A2-55E3-42F5-90B3-4EB21B39C5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0E11C89-3F1C-4085-8F4A-FD8A0BAAC3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853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238D135-776E-4A14-915A-EB1895A993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61377C3-9899-460F-814F-0995B3EBAA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00D767A-5129-4868-97FB-35CEBF73E3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2330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6822BF1D-9A26-4457-959F-E782571643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867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567DF9C-3AC4-4C48-A178-ED055E23F6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9361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B289BA-E058-4257-8EF7-F3B792503D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0839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54F8A1-0FFD-4502-8FEA-7184C27029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90193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4C4EEA-7CF6-4FFC-A735-233B0E62FD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3762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DF8E80-C2B0-43C4-A9B8-694D11E78A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90173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6A7DA79-B4F3-4BE9-A62F-9348003B63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15734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8DF590-5596-4ECB-8C5D-D0373FF81F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25388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7F5337-4FCA-4697-A2EB-1DE5D5B760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6719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5DCCE9-826F-4636-BE73-18229A0DF9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8901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FA1C4F-43CD-47D7-9F6A-7DEC39FF08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6806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A120A4-7FFB-4231-98D9-DA674F0ACE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2712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C4A05B-B8E6-4518-B3F2-36D6A1B019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717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4B05B8-F916-4FEB-99F2-87B2FE92D8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0915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96DB0D-38FC-4FD7-A887-FEF112691E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9838"/>
            <a:ext cx="10801200" cy="57994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93915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A583EE-F48C-401B-A2A0-CE390BD859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59445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003BD1-296F-49EA-9345-8D6B5AF89B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1147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5FF2EE5-9750-4A9B-A5BE-D0F13EA05E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62161AE7-21FB-4363-A419-F2D991EEDE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501F2641-1E12-4F82-576F-E2BB08BDD7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50" y="494108"/>
            <a:ext cx="10801200" cy="569808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60BFEAA2-2EF5-0DB0-18C4-C6654C46DBDD}"/>
              </a:ext>
            </a:extLst>
          </p:cNvPr>
          <p:cNvSpPr/>
          <p:nvPr/>
        </p:nvSpPr>
        <p:spPr>
          <a:xfrm>
            <a:off x="-872040" y="4005064"/>
            <a:ext cx="705678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chemeClr val="bg1">
                  <a:lumMod val="8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402</TotalTime>
  <Words>34</Words>
  <Application>Microsoft Office PowerPoint</Application>
  <PresentationFormat>Širokoúhlá obrazovka</PresentationFormat>
  <Paragraphs>10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4" baseType="lpstr">
      <vt:lpstr>Arial</vt:lpstr>
      <vt:lpstr>Segoe UI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105</cp:revision>
  <dcterms:created xsi:type="dcterms:W3CDTF">2020-02-21T13:54:42Z</dcterms:created>
  <dcterms:modified xsi:type="dcterms:W3CDTF">2024-06-01T16:01:41Z</dcterms:modified>
</cp:coreProperties>
</file>