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314" r:id="rId6"/>
    <p:sldId id="313" r:id="rId7"/>
    <p:sldId id="312" r:id="rId8"/>
    <p:sldId id="311" r:id="rId9"/>
    <p:sldId id="310" r:id="rId10"/>
    <p:sldId id="281" r:id="rId11"/>
    <p:sldId id="308" r:id="rId12"/>
    <p:sldId id="264" r:id="rId13"/>
    <p:sldId id="307" r:id="rId14"/>
    <p:sldId id="309" r:id="rId15"/>
    <p:sldId id="306" r:id="rId16"/>
    <p:sldId id="305" r:id="rId17"/>
    <p:sldId id="298" r:id="rId18"/>
    <p:sldId id="302" r:id="rId19"/>
    <p:sldId id="303" r:id="rId20"/>
    <p:sldId id="304" r:id="rId21"/>
    <p:sldId id="300" r:id="rId22"/>
    <p:sldId id="301" r:id="rId23"/>
    <p:sldId id="299" r:id="rId24"/>
    <p:sldId id="297" r:id="rId25"/>
    <p:sldId id="296" r:id="rId26"/>
    <p:sldId id="278" r:id="rId27"/>
    <p:sldId id="294" r:id="rId28"/>
    <p:sldId id="295" r:id="rId29"/>
    <p:sldId id="293" r:id="rId30"/>
    <p:sldId id="291" r:id="rId31"/>
    <p:sldId id="292" r:id="rId32"/>
    <p:sldId id="285" r:id="rId33"/>
    <p:sldId id="288" r:id="rId34"/>
    <p:sldId id="287" r:id="rId35"/>
    <p:sldId id="289" r:id="rId36"/>
    <p:sldId id="315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National_Coat_of_arms_of_Denmark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2239CCC-A799-632A-94A3-C93F243409F6}"/>
              </a:ext>
            </a:extLst>
          </p:cNvPr>
          <p:cNvSpPr/>
          <p:nvPr/>
        </p:nvSpPr>
        <p:spPr>
          <a:xfrm>
            <a:off x="0" y="141277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Dánsko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Danmark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900166AE-3B88-498E-92CD-094895AC6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F7AC881-6CBF-46B3-8B27-4EAFCC9201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E6DE95C-C5F1-4812-87A9-BC635A82EC8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16156" y="241285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orsko 4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orsko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>
            <a:extLst>
              <a:ext uri="{FF2B5EF4-FFF2-40B4-BE49-F238E27FC236}">
                <a16:creationId xmlns:a16="http://schemas.microsoft.com/office/drawing/2014/main" id="{B5E69392-F580-4D9D-A6A5-8F0117E86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8">
            <a:extLst>
              <a:ext uri="{FF2B5EF4-FFF2-40B4-BE49-F238E27FC236}">
                <a16:creationId xmlns:a16="http://schemas.microsoft.com/office/drawing/2014/main" id="{C3C50220-0E49-435D-9666-CFF3EE6C8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Denmark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Denemarken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Dänemark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Dinamarca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Danimarka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Dánia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13" descr="Znak Dánska">
            <a:hlinkClick r:id="rId3" tooltip="Znak Dánska"/>
            <a:extLst>
              <a:ext uri="{FF2B5EF4-FFF2-40B4-BE49-F238E27FC236}">
                <a16:creationId xmlns:a16="http://schemas.microsoft.com/office/drawing/2014/main" id="{4A999E58-7403-4EFD-BEA6-50C19B41A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6"/>
            <a:ext cx="654050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id="{0C945407-7FFE-4DEA-85F0-6DBB49691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951" y="692696"/>
            <a:ext cx="936625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8BB12109-7B85-4CED-8993-DE5356443503}"/>
              </a:ext>
            </a:extLst>
          </p:cNvPr>
          <p:cNvSpPr/>
          <p:nvPr/>
        </p:nvSpPr>
        <p:spPr>
          <a:xfrm>
            <a:off x="695400" y="581294"/>
            <a:ext cx="108012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Dánsko  8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23181A0-CA46-4616-86C8-D0879D7D2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559276F-83DD-4515-BB3E-75BF94D24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55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190D208-5543-464B-86AB-A970EA905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802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8899E3B9-3D61-4210-A4BA-54D2D193A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4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D4FFDDE-C9D5-433B-8C83-D54F20813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5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922E88E-D605-47F6-9A31-EEEE93D3F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940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8B71DA2-DECC-4FF0-80EB-4A058CAD5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8B960A5-5787-41AC-9FE1-AB8AB2CD6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133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DD00FE6-5240-47C4-868B-AF43EC397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42881B17-95ED-4BC0-B949-D222A3ABC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384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D9B2CA3-821C-4CAC-97EC-BE2C15915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92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4518E1A-5BD7-4E33-A5BE-280AF7740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93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1DA6031-B2AD-498D-8A55-B281F07C4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22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0488D19-334C-47CC-B58A-5BA9AC0E3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96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A42BB99-4279-463B-9ECF-1E12F5A94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67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52806D4-6A7C-4606-AF90-B8D53AAD7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70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4D723B43-FA4F-4F24-AEF1-D2CFEF6BE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11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DB7330D-5A43-493B-ACF7-3AF00756A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095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5CFA6DF-94BD-4341-B312-4C6324DBF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09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F22DA42-D48D-460F-93EA-84E43205B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11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6078671-7884-467E-B384-5BB0392CF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02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41F22F7-9701-4CB6-B19E-608BFCF0E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73F5BE3-FDF1-46F9-A953-B94A24849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5FFF932-D6E5-4352-BC7C-AF98F3D97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62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141E5BC-25A5-4B57-885C-644CDD587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97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CFF60CE-EB13-4912-BDDF-22E04494C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39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A1A234B1-1DAC-40EC-A865-E3605BD4A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1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E692326-ECFA-4CCD-838D-1B227799F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69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3BD1A4A-8906-4EFF-9EC3-5F3AD3683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5F30DA1A-95DC-4CF1-AA26-81DEBC800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6B3F018B-DC16-41CD-B20C-628873B78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B93A415-C97A-4D18-8B94-7463C4022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412F9F7-10D8-2DAA-4175-41D9FAA6B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0680"/>
            <a:ext cx="10801200" cy="5680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6485099-9794-241F-0F5C-C38E7DA75838}"/>
              </a:ext>
            </a:extLst>
          </p:cNvPr>
          <p:cNvSpPr/>
          <p:nvPr/>
        </p:nvSpPr>
        <p:spPr>
          <a:xfrm>
            <a:off x="4285692" y="427250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</TotalTime>
  <Words>42</Words>
  <Application>Microsoft Office PowerPoint</Application>
  <PresentationFormat>Širokoúhlá obrazovka</PresentationFormat>
  <Paragraphs>12</Paragraphs>
  <Slides>36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2023-08-09T16:21:26Z</dcterms:modified>
</cp:coreProperties>
</file>