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6" r:id="rId26"/>
    <p:sldId id="312" r:id="rId27"/>
    <p:sldId id="311" r:id="rId28"/>
    <p:sldId id="315" r:id="rId29"/>
    <p:sldId id="313" r:id="rId30"/>
    <p:sldId id="308" r:id="rId31"/>
    <p:sldId id="323" r:id="rId32"/>
    <p:sldId id="322" r:id="rId33"/>
    <p:sldId id="321" r:id="rId34"/>
    <p:sldId id="320" r:id="rId35"/>
    <p:sldId id="319" r:id="rId36"/>
    <p:sldId id="318" r:id="rId37"/>
    <p:sldId id="317" r:id="rId38"/>
    <p:sldId id="303" r:id="rId39"/>
    <p:sldId id="314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151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C4DCE3-BBAF-B414-B6EF-7B011B43F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3423F1B-33AC-97A6-FD3B-84E0125912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8A975E8-CC7C-63F2-BC8C-941EB84A56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59496" y="226449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oto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Mo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D659552-C004-AED9-0549-C85D6A846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3285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F91BD7E6-BEEF-F7E5-5297-E5393301239D}"/>
              </a:ext>
            </a:extLst>
          </p:cNvPr>
          <p:cNvSpPr/>
          <p:nvPr/>
        </p:nvSpPr>
        <p:spPr>
          <a:xfrm>
            <a:off x="7392144" y="620688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151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682F95F-DE52-C997-2C38-7A9CD291C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527" y="5589240"/>
            <a:ext cx="432048" cy="72008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D2B4AEA-2F7F-AD73-0064-850E89AD2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27" y="548680"/>
            <a:ext cx="1083334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B8DBE6-B8E0-C296-EAC7-022A6F461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AA7546-BBFB-AFA5-F75C-7888E3031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768D65-731E-6E7C-1797-8C0A8EF5B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A73626-786C-A35F-3215-0FA4CB65F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959957-9DCB-BFC8-9C78-502218CC4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0B0B44-830B-24C3-E7C9-C138A59C8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EC1D72-B366-6667-DAE9-85093AEFB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BF15CA-8B6B-5AEC-738C-638176B40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2B520A-D062-8240-0D25-891DF0C44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EDA1A-4FBA-71AF-0D51-FA90FA4047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9EC47F-7B27-220F-645B-D1DD9F7BD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65DD03-DB73-82EC-20D9-8F81550D5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77B316-DC8A-E232-804B-5B74E9EE5F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DAA6E7-E07E-3921-4D01-AC7E4C510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0FE61D-FA05-D1C8-EA75-F87E038E6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2C04DB-522E-D6EA-2147-B1AA8E775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05161-401B-54FA-EB6B-E8EA576CB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5F8C6F-4197-6807-95FF-F9DB2DA59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485543-9563-B55A-AB97-7132A76F3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BAFBA69-2E77-696F-9CCC-D29D75231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BD25FA-DD92-66FF-518E-9A77C8F859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897449-4299-6F64-FC4E-4E43CDFF4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E82C85A-B971-07B3-3DAF-CCA708093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A188BE-D018-1721-A7EA-9FFB003ED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59341-0504-C4D5-7FFF-4EF34E881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B14613-2E0E-D9BB-D4D5-C97B9136D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57BC76-E19C-334F-70DD-C983A7CBB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012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579B7E-A40B-1AE3-ADCE-604B3F8AC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587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BEC9F8-EFFC-ED02-090B-62BA5B19B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19281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F2BF0F-BB97-AC1D-88A1-3329935B4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5215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27906B-CBEF-1BEA-C531-EF1850F4D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3533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5E8C06-DBE5-6262-F5D7-B173B3865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798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A08435-C385-40D3-03DB-522E7BD93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6086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E38E672-ED54-FD00-C97F-013255A71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03B3894-20E5-CFE8-5369-E89DDD9C4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6960"/>
            <a:ext cx="10801200" cy="566523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894A3E3-418E-7434-C21F-8574D12E8B58}"/>
              </a:ext>
            </a:extLst>
          </p:cNvPr>
          <p:cNvSpPr/>
          <p:nvPr/>
        </p:nvSpPr>
        <p:spPr>
          <a:xfrm>
            <a:off x="660304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426</TotalTime>
  <Words>67</Words>
  <Application>Microsoft Office PowerPoint</Application>
  <PresentationFormat>Širokoúhlá obrazovka</PresentationFormat>
  <Paragraphs>13</Paragraphs>
  <Slides>39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3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159</cp:revision>
  <dcterms:created xsi:type="dcterms:W3CDTF">2020-02-21T13:54:42Z</dcterms:created>
  <dcterms:modified xsi:type="dcterms:W3CDTF">2024-05-31T14:34:12Z</dcterms:modified>
</cp:coreProperties>
</file>