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18" Type="http://schemas.openxmlformats.org/officeDocument/2006/relationships/image" Target="../media/image8.png"/><Relationship Id="rId3" Type="http://schemas.openxmlformats.org/officeDocument/2006/relationships/image" Target="../media/image1.jpeg"/><Relationship Id="rId21" Type="http://schemas.openxmlformats.org/officeDocument/2006/relationships/image" Target="../media/image11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7.png"/><Relationship Id="rId2" Type="http://schemas.openxmlformats.org/officeDocument/2006/relationships/audio" Target="../media/audio1.wav"/><Relationship Id="rId16" Type="http://schemas.openxmlformats.org/officeDocument/2006/relationships/image" Target="../media/image6.png"/><Relationship Id="rId20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audio" Target="../media/audio9.wav"/><Relationship Id="rId23" Type="http://schemas.openxmlformats.org/officeDocument/2006/relationships/audio" Target="../media/audio11.wav"/><Relationship Id="rId10" Type="http://schemas.openxmlformats.org/officeDocument/2006/relationships/audio" Target="../media/audio4.wav"/><Relationship Id="rId19" Type="http://schemas.openxmlformats.org/officeDocument/2006/relationships/image" Target="../media/image9.png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C05B7BD-92D4-0B23-2769-0396C3BA055D}"/>
              </a:ext>
            </a:extLst>
          </p:cNvPr>
          <p:cNvSpPr/>
          <p:nvPr/>
        </p:nvSpPr>
        <p:spPr>
          <a:xfrm>
            <a:off x="27296" y="2204864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Fröhliche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Akkordeons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-131632" y="6184052"/>
            <a:ext cx="969571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AutoShape 6" descr="1 - kolo - gif">
            <a:extLst>
              <a:ext uri="{FF2B5EF4-FFF2-40B4-BE49-F238E27FC236}">
                <a16:creationId xmlns:a16="http://schemas.microsoft.com/office/drawing/2014/main" id="{117E2ABD-91D4-4EBA-9D84-EFB24ACDBB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5001" y="1296196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11" name="AutoShape 6" descr="1 - kolo - gif">
            <a:extLst>
              <a:ext uri="{FF2B5EF4-FFF2-40B4-BE49-F238E27FC236}">
                <a16:creationId xmlns:a16="http://schemas.microsoft.com/office/drawing/2014/main" id="{099006E1-9EBE-4A5E-95FC-A8E3DDD52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3338" y="128929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dirty="0"/>
          </a:p>
        </p:txBody>
      </p:sp>
      <p:pic>
        <p:nvPicPr>
          <p:cNvPr id="13" name="Picture 55">
            <a:hlinkClick r:id="" action="ppaction://noaction">
              <a:snd r:embed="rId7" name="02 - Rojos - Boricka Polka.wav"/>
            </a:hlinkClick>
            <a:extLst>
              <a:ext uri="{FF2B5EF4-FFF2-40B4-BE49-F238E27FC236}">
                <a16:creationId xmlns:a16="http://schemas.microsoft.com/office/drawing/2014/main" id="{AAAB24A9-1048-435D-B6D4-5745017D20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93" y="2165824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5">
            <a:hlinkClick r:id="" action="ppaction://noaction">
              <a:snd r:embed="rId9" name="10 - Rojo Buam - Himmelswalzer.wav"/>
            </a:hlinkClick>
            <a:extLst>
              <a:ext uri="{FF2B5EF4-FFF2-40B4-BE49-F238E27FC236}">
                <a16:creationId xmlns:a16="http://schemas.microsoft.com/office/drawing/2014/main" id="{229DC6D2-DC9C-4F92-B4BC-0D8F29AB73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19" y="283951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5">
            <a:hlinkClick r:id="" action="ppaction://noaction">
              <a:snd r:embed="rId10" name="05 - Rojo's - Okkipolka.wav"/>
            </a:hlinkClick>
            <a:extLst>
              <a:ext uri="{FF2B5EF4-FFF2-40B4-BE49-F238E27FC236}">
                <a16:creationId xmlns:a16="http://schemas.microsoft.com/office/drawing/2014/main" id="{45D3588B-E1D4-4042-B38B-2C11D0CD71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19" y="3528929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5">
            <a:hlinkClick r:id="" action="ppaction://noaction">
              <a:snd r:embed="rId11" name="07 - Vagabunden - Buragaudi.wav"/>
            </a:hlinkClick>
            <a:extLst>
              <a:ext uri="{FF2B5EF4-FFF2-40B4-BE49-F238E27FC236}">
                <a16:creationId xmlns:a16="http://schemas.microsoft.com/office/drawing/2014/main" id="{8D747DC3-3531-437A-99C5-547C4F9B14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19" y="423570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A1B15BF8-248E-4151-AC74-9DCB39209F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390" y="216023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Polka aus Mähren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9782B065-6983-4C46-B07E-C60AEAC08D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153" y="2839519"/>
            <a:ext cx="10398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Himmels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walzer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A8CC72B7-BADB-4F35-BF12-FBFC54415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390" y="3517254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Okki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92EBC3E3-A925-43D0-85D4-4C52491077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470" y="4315692"/>
            <a:ext cx="118575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Buragardi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23" name="Picture 55">
            <a:hlinkClick r:id="" action="ppaction://noaction">
              <a:snd r:embed="rId12" name="13 - Vagabunden - Juche Auf Der Hohe Alm.wav"/>
            </a:hlinkClick>
            <a:extLst>
              <a:ext uri="{FF2B5EF4-FFF2-40B4-BE49-F238E27FC236}">
                <a16:creationId xmlns:a16="http://schemas.microsoft.com/office/drawing/2014/main" id="{57403408-1B05-46CA-9808-2FCCE3A687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19" y="208905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13" name="21 - Rojo Buam - Woodlog Boarischer.wav"/>
            </a:hlinkClick>
            <a:extLst>
              <a:ext uri="{FF2B5EF4-FFF2-40B4-BE49-F238E27FC236}">
                <a16:creationId xmlns:a16="http://schemas.microsoft.com/office/drawing/2014/main" id="{FFBC5298-95CE-4798-8C85-1081D45C1D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335" y="282191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5">
            <a:hlinkClick r:id="" action="ppaction://noaction">
              <a:snd r:embed="rId14" name="17 - Vagabunden - Ohne Musik Geht Nit.wav"/>
            </a:hlinkClick>
            <a:extLst>
              <a:ext uri="{FF2B5EF4-FFF2-40B4-BE49-F238E27FC236}">
                <a16:creationId xmlns:a16="http://schemas.microsoft.com/office/drawing/2014/main" id="{C3F1692E-B747-454B-8D80-BF1EA646D0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19" y="354149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5" name="Winkler Richard - České"/>
            </a:hlinkClick>
            <a:extLst>
              <a:ext uri="{FF2B5EF4-FFF2-40B4-BE49-F238E27FC236}">
                <a16:creationId xmlns:a16="http://schemas.microsoft.com/office/drawing/2014/main" id="{FADB83A5-2236-4296-8E41-8704EA0072E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19" y="423653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47">
            <a:extLst>
              <a:ext uri="{FF2B5EF4-FFF2-40B4-BE49-F238E27FC236}">
                <a16:creationId xmlns:a16="http://schemas.microsoft.com/office/drawing/2014/main" id="{20229646-D4F7-44E5-8EDD-EC95C05B73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7038" y="2071016"/>
            <a:ext cx="11693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Juche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auf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der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hohe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alm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326499A4-ADE7-46CC-B66F-CEAE0F8A3F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0257" y="2827421"/>
            <a:ext cx="13665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Woodlog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boarischer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9A5FACEE-5436-4CEC-AB4E-C0B4F13839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564" y="3534581"/>
            <a:ext cx="1285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Ohne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musik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Geht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nit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82915F2C-56FB-475B-922E-85A4827FEB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6297" y="4266939"/>
            <a:ext cx="12520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Tschechische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Liebe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35" name="Obrázek 34">
            <a:extLst>
              <a:ext uri="{FF2B5EF4-FFF2-40B4-BE49-F238E27FC236}">
                <a16:creationId xmlns:a16="http://schemas.microsoft.com/office/drawing/2014/main" id="{B144335E-85DC-44AC-9224-791DB89780B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319" y="2004205"/>
            <a:ext cx="4200845" cy="3482077"/>
          </a:xfrm>
          <a:prstGeom prst="rect">
            <a:avLst/>
          </a:prstGeom>
        </p:spPr>
      </p:pic>
      <p:pic>
        <p:nvPicPr>
          <p:cNvPr id="36" name="Obrázek 35">
            <a:extLst>
              <a:ext uri="{FF2B5EF4-FFF2-40B4-BE49-F238E27FC236}">
                <a16:creationId xmlns:a16="http://schemas.microsoft.com/office/drawing/2014/main" id="{7AD03B4D-3268-477B-A4D3-C752F1919AC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545" y="2054051"/>
            <a:ext cx="1410633" cy="2649331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216D8952-B8BC-4609-8EBD-1C86C6B3C2B5}"/>
              </a:ext>
            </a:extLst>
          </p:cNvPr>
          <p:cNvSpPr/>
          <p:nvPr/>
        </p:nvSpPr>
        <p:spPr>
          <a:xfrm rot="20385917">
            <a:off x="3721908" y="2655568"/>
            <a:ext cx="335459" cy="2522893"/>
          </a:xfrm>
          <a:prstGeom prst="rect">
            <a:avLst/>
          </a:prstGeom>
          <a:blipFill>
            <a:blip r:embed="rId1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3 Rectángulo">
            <a:extLst>
              <a:ext uri="{FF2B5EF4-FFF2-40B4-BE49-F238E27FC236}">
                <a16:creationId xmlns:a16="http://schemas.microsoft.com/office/drawing/2014/main" id="{C8039E54-B7DC-4C8D-A731-82EC803E0E77}"/>
              </a:ext>
            </a:extLst>
          </p:cNvPr>
          <p:cNvSpPr/>
          <p:nvPr/>
        </p:nvSpPr>
        <p:spPr>
          <a:xfrm rot="20411305">
            <a:off x="3525808" y="2909885"/>
            <a:ext cx="1027529" cy="304698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Y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a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t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a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t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a</a:t>
            </a:r>
          </a:p>
          <a:p>
            <a:pPr algn="ctr">
              <a:defRPr/>
            </a:pPr>
            <a:endParaRPr lang="cs-CZ" sz="33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33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endParaRPr lang="es-ES" sz="33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8" name="Obrázek 47">
            <a:extLst>
              <a:ext uri="{FF2B5EF4-FFF2-40B4-BE49-F238E27FC236}">
                <a16:creationId xmlns:a16="http://schemas.microsoft.com/office/drawing/2014/main" id="{9BB54F25-E0AF-49BC-9098-58EA37EF950D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466" y="2677849"/>
            <a:ext cx="335986" cy="302422"/>
          </a:xfrm>
          <a:prstGeom prst="rect">
            <a:avLst/>
          </a:prstGeom>
        </p:spPr>
      </p:pic>
      <p:sp>
        <p:nvSpPr>
          <p:cNvPr id="47" name="Rectangle 10">
            <a:extLst>
              <a:ext uri="{FF2B5EF4-FFF2-40B4-BE49-F238E27FC236}">
                <a16:creationId xmlns:a16="http://schemas.microsoft.com/office/drawing/2014/main" id="{D4989D98-6C84-4EA7-827F-051FDC1AD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3"/>
            <a:ext cx="9084880" cy="5553008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3 Rectángulo">
            <a:extLst>
              <a:ext uri="{FF2B5EF4-FFF2-40B4-BE49-F238E27FC236}">
                <a16:creationId xmlns:a16="http://schemas.microsoft.com/office/drawing/2014/main" id="{A6DDF5D7-679A-48D1-AB50-96B542A52682}"/>
              </a:ext>
            </a:extLst>
          </p:cNvPr>
          <p:cNvSpPr/>
          <p:nvPr/>
        </p:nvSpPr>
        <p:spPr>
          <a:xfrm>
            <a:off x="0" y="1043080"/>
            <a:ext cx="89500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Fröhliche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Akkordeons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0" name="Picture 20">
            <a:extLst>
              <a:ext uri="{FF2B5EF4-FFF2-40B4-BE49-F238E27FC236}">
                <a16:creationId xmlns:a16="http://schemas.microsoft.com/office/drawing/2014/main" id="{16C96D8D-1864-46D0-AB81-63AA04E291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77" y="1672737"/>
            <a:ext cx="7581447" cy="152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Obrázek 56">
            <a:extLst>
              <a:ext uri="{FF2B5EF4-FFF2-40B4-BE49-F238E27FC236}">
                <a16:creationId xmlns:a16="http://schemas.microsoft.com/office/drawing/2014/main" id="{D37F434E-418B-40B3-B650-B6649795126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275" y="4931364"/>
            <a:ext cx="373669" cy="336341"/>
          </a:xfrm>
          <a:prstGeom prst="rect">
            <a:avLst/>
          </a:prstGeom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7662E41-8CDB-46B3-8B44-EDFA7436947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524" y="5237940"/>
            <a:ext cx="282194" cy="256540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597B2735-7D87-4017-8ECD-89C918DE2F32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226" y="5151777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C7230417-4DB9-4652-83A1-0D76A0F3BD2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164" y="5237940"/>
            <a:ext cx="282194" cy="256540"/>
          </a:xfrm>
          <a:prstGeom prst="rect">
            <a:avLst/>
          </a:prstGeom>
        </p:spPr>
      </p:pic>
      <p:pic>
        <p:nvPicPr>
          <p:cNvPr id="43" name="Picture 55">
            <a:hlinkClick r:id="" action="ppaction://noaction">
              <a:snd r:embed="rId22" name="23 - Steirische Harmonika Quintett - Am Wochenende.wav"/>
            </a:hlinkClick>
            <a:extLst>
              <a:ext uri="{FF2B5EF4-FFF2-40B4-BE49-F238E27FC236}">
                <a16:creationId xmlns:a16="http://schemas.microsoft.com/office/drawing/2014/main" id="{EA024D5E-0CFE-45C2-9136-69FA91E0D4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19" y="4909253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88160FD9-6927-4AC8-87A9-4D2BBB4480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249" y="4906039"/>
            <a:ext cx="11549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Am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Wochenende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46" name="Picture 55">
            <a:hlinkClick r:id="" action="ppaction://noaction">
              <a:snd r:embed="rId23" name="04 - Vagabunden - Wir Fahren Ins Grüne.wav"/>
            </a:hlinkClick>
            <a:extLst>
              <a:ext uri="{FF2B5EF4-FFF2-40B4-BE49-F238E27FC236}">
                <a16:creationId xmlns:a16="http://schemas.microsoft.com/office/drawing/2014/main" id="{8E9158B1-1733-4DBE-BAD6-95C3855710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253" y="491633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 Box 47">
            <a:extLst>
              <a:ext uri="{FF2B5EF4-FFF2-40B4-BE49-F238E27FC236}">
                <a16:creationId xmlns:a16="http://schemas.microsoft.com/office/drawing/2014/main" id="{06F2393C-F6A9-430B-8BF6-306125596A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5308" y="4890319"/>
            <a:ext cx="13071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Wir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fahren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ins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Grün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42" name="Picture 55">
            <a:hlinkClick r:id="" action="ppaction://noaction">
              <a:snd r:embed="rId2" name="08 - Rojos - Ein Stern Der Vom Himmel Fallt.wav"/>
            </a:hlinkClick>
            <a:extLst>
              <a:ext uri="{FF2B5EF4-FFF2-40B4-BE49-F238E27FC236}">
                <a16:creationId xmlns:a16="http://schemas.microsoft.com/office/drawing/2014/main" id="{9E626F2D-5992-4744-A266-9780FF214D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204117" y="1550402"/>
            <a:ext cx="134796" cy="12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6" descr="1 - kolo - gif">
            <a:extLst>
              <a:ext uri="{FF2B5EF4-FFF2-40B4-BE49-F238E27FC236}">
                <a16:creationId xmlns:a16="http://schemas.microsoft.com/office/drawing/2014/main" id="{B66F4BE3-8D17-EF48-9B69-94B00C98F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7474" y="131092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5" name="AutoShape 6" descr="1 - kolo - gif">
            <a:extLst>
              <a:ext uri="{FF2B5EF4-FFF2-40B4-BE49-F238E27FC236}">
                <a16:creationId xmlns:a16="http://schemas.microsoft.com/office/drawing/2014/main" id="{DC4B9B9F-33C8-C578-874D-3A127224B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1133" y="128929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33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08 - Rojos - Ein Stern Der Vom Himmel Fallt.wav"/>
          </p:stSnd>
        </p:sndAc>
      </p:transition>
    </mc:Choice>
    <mc:Fallback>
      <p:transition spd="slow" advClick="0">
        <p:split orient="vert"/>
        <p:sndAc>
          <p:stSnd>
            <p:snd r:embed="rId2" name="08 - Rojos - Ein Stern Der Vom Himmel Fall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305</TotalTime>
  <Words>43</Words>
  <Application>Microsoft Office PowerPoint</Application>
  <PresentationFormat>Předvádění na obrazovce (4:3)</PresentationFormat>
  <Paragraphs>30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Arial Black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85</cp:revision>
  <dcterms:created xsi:type="dcterms:W3CDTF">2020-02-21T13:54:42Z</dcterms:created>
  <dcterms:modified xsi:type="dcterms:W3CDTF">2024-05-31T15:07:11Z</dcterms:modified>
</cp:coreProperties>
</file>