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5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t21siL2ywbDSRYrU0sWsw==" hashData="J8+Pyp3ZfXOSlpm6/7/6MK2IK9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7B7"/>
    <a:srgbClr val="915945"/>
    <a:srgbClr val="683400"/>
    <a:srgbClr val="25FFFF"/>
    <a:srgbClr val="9E0075"/>
    <a:srgbClr val="FF69D8"/>
    <a:srgbClr val="860C6F"/>
    <a:srgbClr val="2929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01" autoAdjust="0"/>
    <p:restoredTop sz="94660" autoAdjust="0"/>
  </p:normalViewPr>
  <p:slideViewPr>
    <p:cSldViewPr>
      <p:cViewPr>
        <p:scale>
          <a:sx n="79" d="100"/>
          <a:sy n="79" d="100"/>
        </p:scale>
        <p:origin x="-1200" y="-28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628727-8EE1-478E-B5E3-3B397540DE7E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9AE31EE-C3EA-49AC-BA86-A83E344E330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31110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81C5602-095B-46B6-9CC9-2C8AAE837EF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F33771-FA02-4AB6-8D00-37DDB9A0E6C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1DA654-47A7-4DB0-B216-3B9218FB43AE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5D04C3-AE34-4B17-8F5F-B5DB5284E4E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8285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E8295D-653F-4F70-803B-9D9C4221B6B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7939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2B068E-2E60-48AC-B292-6A888A5F0AC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95967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AED01-52A7-4ACC-A89B-15289BCF86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7255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DD38A-125A-4B01-8325-2FE6CF0EBF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9284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7AE9A8-F17C-48A4-9CED-CC5B5C4F32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417900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444B9-10B7-46B9-B6E7-AF860188E2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53206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EA61C-F999-4730-984D-7FC2D6FEA5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217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45010-9E86-4859-89EF-73743D74AE1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17798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EC2257-2F48-472C-91F8-1E9FC983BB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121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FCB26-A3FF-4539-88FA-5ECE6B8D98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1957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707070"/>
            </a:gs>
            <a:gs pos="56000">
              <a:schemeClr val="accent4">
                <a:lumMod val="10000"/>
              </a:schemeClr>
            </a:gs>
            <a:gs pos="89340">
              <a:schemeClr val="tx1"/>
            </a:gs>
            <a:gs pos="91000">
              <a:schemeClr val="accent4">
                <a:lumMod val="10000"/>
              </a:schemeClr>
            </a:gs>
            <a:gs pos="78000">
              <a:srgbClr val="C00000"/>
            </a:gs>
            <a:gs pos="63000">
              <a:srgbClr val="292929"/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67A869-6E92-4E1C-BA93-ED8FFBC9FF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microsoft.com/office/2007/relationships/hdphoto" Target="../media/hdphoto4.wdp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39.jpeg"/><Relationship Id="rId50" Type="http://schemas.openxmlformats.org/officeDocument/2006/relationships/audio" Target="../media/audio13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image" Target="../media/image55.png"/><Relationship Id="rId7" Type="http://schemas.openxmlformats.org/officeDocument/2006/relationships/image" Target="../media/image15.gif"/><Relationship Id="rId71" Type="http://schemas.microsoft.com/office/2007/relationships/hdphoto" Target="../media/hdphoto7.wdp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30.jpeg"/><Relationship Id="rId11" Type="http://schemas.openxmlformats.org/officeDocument/2006/relationships/image" Target="../media/image19.png"/><Relationship Id="rId24" Type="http://schemas.openxmlformats.org/officeDocument/2006/relationships/image" Target="../media/image26.png"/><Relationship Id="rId32" Type="http://schemas.openxmlformats.org/officeDocument/2006/relationships/audio" Target="../media/audio4.wav"/><Relationship Id="rId37" Type="http://schemas.openxmlformats.org/officeDocument/2006/relationships/image" Target="../media/image34.jpeg"/><Relationship Id="rId40" Type="http://schemas.openxmlformats.org/officeDocument/2006/relationships/audio" Target="../media/audio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openxmlformats.org/officeDocument/2006/relationships/image" Target="../media/image54.png"/><Relationship Id="rId79" Type="http://schemas.openxmlformats.org/officeDocument/2006/relationships/image" Target="../media/image58.jpeg"/><Relationship Id="rId5" Type="http://schemas.openxmlformats.org/officeDocument/2006/relationships/image" Target="../media/image13.png"/><Relationship Id="rId61" Type="http://schemas.openxmlformats.org/officeDocument/2006/relationships/image" Target="../media/image46.jpeg"/><Relationship Id="rId10" Type="http://schemas.openxmlformats.org/officeDocument/2006/relationships/image" Target="../media/image18.png"/><Relationship Id="rId19" Type="http://schemas.openxmlformats.org/officeDocument/2006/relationships/image" Target="../media/image23.png"/><Relationship Id="rId31" Type="http://schemas.openxmlformats.org/officeDocument/2006/relationships/image" Target="../media/image31.jpeg"/><Relationship Id="rId44" Type="http://schemas.openxmlformats.org/officeDocument/2006/relationships/audio" Target="../media/audio10.wav"/><Relationship Id="rId52" Type="http://schemas.openxmlformats.org/officeDocument/2006/relationships/audio" Target="../media/audio1.wav"/><Relationship Id="rId60" Type="http://schemas.openxmlformats.org/officeDocument/2006/relationships/audio" Target="../media/audio17.wav"/><Relationship Id="rId65" Type="http://schemas.openxmlformats.org/officeDocument/2006/relationships/image" Target="../media/image48.jpeg"/><Relationship Id="rId73" Type="http://schemas.openxmlformats.org/officeDocument/2006/relationships/image" Target="../media/image53.png"/><Relationship Id="rId78" Type="http://schemas.openxmlformats.org/officeDocument/2006/relationships/image" Target="../media/image57.gif"/><Relationship Id="rId81" Type="http://schemas.openxmlformats.org/officeDocument/2006/relationships/image" Target="../media/image60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9.jpeg"/><Relationship Id="rId30" Type="http://schemas.openxmlformats.org/officeDocument/2006/relationships/audio" Target="../media/audio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2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51.png"/><Relationship Id="rId77" Type="http://schemas.openxmlformats.org/officeDocument/2006/relationships/image" Target="../media/image56.png"/><Relationship Id="rId8" Type="http://schemas.openxmlformats.org/officeDocument/2006/relationships/image" Target="../media/image16.gif"/><Relationship Id="rId51" Type="http://schemas.openxmlformats.org/officeDocument/2006/relationships/image" Target="../media/image41.jpeg"/><Relationship Id="rId72" Type="http://schemas.openxmlformats.org/officeDocument/2006/relationships/image" Target="../media/image4.gif"/><Relationship Id="rId80" Type="http://schemas.openxmlformats.org/officeDocument/2006/relationships/image" Target="../media/image59.png"/><Relationship Id="rId3" Type="http://schemas.openxmlformats.org/officeDocument/2006/relationships/image" Target="../media/image11.png"/><Relationship Id="rId12" Type="http://schemas.microsoft.com/office/2007/relationships/hdphoto" Target="../media/hdphoto1.wdp"/><Relationship Id="rId17" Type="http://schemas.openxmlformats.org/officeDocument/2006/relationships/image" Target="../media/image22.png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microsoft.com/office/2007/relationships/hdphoto" Target="../media/hdphoto5.wdp"/><Relationship Id="rId41" Type="http://schemas.openxmlformats.org/officeDocument/2006/relationships/image" Target="../media/image36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52.png"/><Relationship Id="rId75" Type="http://schemas.microsoft.com/office/2007/relationships/hdphoto" Target="../media/hdphoto8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openxmlformats.org/officeDocument/2006/relationships/image" Target="../media/image21.png"/><Relationship Id="rId23" Type="http://schemas.openxmlformats.org/officeDocument/2006/relationships/image" Target="../media/image25.gif"/><Relationship Id="rId28" Type="http://schemas.openxmlformats.org/officeDocument/2006/relationships/audio" Target="../media/audio2.wav"/><Relationship Id="rId36" Type="http://schemas.openxmlformats.org/officeDocument/2006/relationships/audio" Target="../media/audio6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3 H1606.wav">
            <a:hlinkClick r:id="" action="ppaction://media"/>
          </p:cNvPr>
          <p:cNvPicPr>
            <a:picLocks noRot="1" noChangeAspect="1"/>
          </p:cNvPicPr>
          <p:nvPr>
            <a:wavAudioFile r:embed="rId1" name="13 Holiday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gif1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13" y="6051173"/>
            <a:ext cx="549275" cy="186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191250" cy="4608513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Michel Polnareff - Polnabest - 2016 [Flac - 16 Bits]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089275" cy="308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gif1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0"/>
            <a:ext cx="9144000" cy="682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35150" y="1460500"/>
            <a:ext cx="6049963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01 - La poupée qui fait non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02 - Love Me, Please Love Me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03 - L'amour avec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04 - Ame câline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05 - Le roi des fourmis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06 - Le bal des laze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07 - Y'a qu'un ch'veu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08 - Tout, tout pour ma chérie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09 - Dans la maison vide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10 - Je suis un homme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11 - Ça n'arrive qu'aux autres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(Extrait de la bande originale du film 'Ça n'arrive qu'aux autres')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12 - Qui a tué grand' maman?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13 - Holidays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14 - On ira tous au paradis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15 - I Love You Because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16 - Lettre à France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17 - Une simple mélodie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18 - Goodbye Marylou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19 - Kâma-Sutrâ 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20 - L'Homme en Rouge </a:t>
            </a:r>
          </a:p>
        </p:txBody>
      </p:sp>
      <p:pic>
        <p:nvPicPr>
          <p:cNvPr id="3078" name="Picture 5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4104093"/>
            <a:ext cx="4608265" cy="2593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3" descr="C:\Users\JCL\Desktop\Michel Polnareff - Polnabest - 2016 [Flac - 16 Bits]\bbbb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828808"/>
            <a:ext cx="2736181" cy="2868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1 La poupée qui fait no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2 Love Me, Please Love M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3 L'amour avec toi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4 Ame câlin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5 Le roi des fourmi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6 Le bal des laz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7 Y' à qu'un ch'veu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8 Tout, tout pour ma chérie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9 Dans la maison vid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10 Je suis un homm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11 Ça n'arrive qu'aux autres (From -''Ç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12 Qui a tué grand' maman-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13 Holidays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14 On ira tous au paradis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15 I Love You Becaus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16 Lettre à Franc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17 Une simple mélodie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18 Goodbye Marylou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19 Kama Sutra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20 L'homme en roug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4" descr="C:\Users\JCL\Desktop\Image1.jpg"/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77975"/>
            <a:ext cx="1290637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6" name="Picture 66" descr="C:\Users\JCL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688" y="2694439"/>
            <a:ext cx="3240950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061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130</Words>
  <Application>Microsoft Office PowerPoint</Application>
  <PresentationFormat>Affichage à l'écran (4:3)</PresentationFormat>
  <Paragraphs>24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2024-05-16T12:16:07Z</dcterms:modified>
</cp:coreProperties>
</file>