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7" r:id="rId2"/>
    <p:sldId id="332" r:id="rId3"/>
    <p:sldId id="33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kYigkh/eR3r6LMcdw9F4Q==" hashData="Mqox0aw3h77Jf4NjJjxyxUd8fz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A300"/>
    <a:srgbClr val="644C00"/>
    <a:srgbClr val="A27B00"/>
    <a:srgbClr val="25FFFF"/>
    <a:srgbClr val="683400"/>
    <a:srgbClr val="FF69D8"/>
    <a:srgbClr val="F27E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337" autoAdjust="0"/>
    <p:restoredTop sz="94660"/>
  </p:normalViewPr>
  <p:slideViewPr>
    <p:cSldViewPr>
      <p:cViewPr>
        <p:scale>
          <a:sx n="80" d="100"/>
          <a:sy n="80" d="100"/>
        </p:scale>
        <p:origin x="-1056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BA4419C-F5E6-42B5-AE1B-333BD8FCBD43}" type="datetimeFigureOut">
              <a:rPr lang="fr-FR"/>
              <a:pPr>
                <a:defRPr/>
              </a:pPr>
              <a:t>23/05/2024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4EDF0BE-1836-4D38-9F2F-92174A64E46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8092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B1ACFBF-42D6-4C78-BF0E-475C16B9BD7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4C704F8-50F3-4EF3-9997-B2E9B750C62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C3B8FD4-A7EE-4FFA-A3E3-12A10CD68DC6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661B0A-8E42-420E-8E74-4AB6FAB02FA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93375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B1D7B-9C74-4B52-862A-58727DB82B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13069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555FC4-7CDD-45F2-A591-D031A33422C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2344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FED445-4BCD-4205-99DE-33376A774C4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10412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0BB145-41C9-4876-86FD-39CCA3750AE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541704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61073C-7782-4AB4-9403-AE2CC60BCB5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39769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5D6BAD-2A3F-4909-8682-CA154B5A12F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58419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A8B49E-F8DC-4DEB-AB0A-0666B52F909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56118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CD63C5-FB81-44F6-960E-B336C1D5E34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39018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6ED0FA-1AF4-4AF1-8CA1-7FEFBDD19FD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78691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64F520-B7C7-4347-A479-7A618A674FA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12145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3000">
              <a:schemeClr val="accent4">
                <a:lumMod val="10000"/>
              </a:schemeClr>
            </a:gs>
            <a:gs pos="79000">
              <a:schemeClr val="tx1"/>
            </a:gs>
            <a:gs pos="89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00C41E7-6E74-4006-B41E-CB81B3E07A6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jpeg"/><Relationship Id="rId18" Type="http://schemas.openxmlformats.org/officeDocument/2006/relationships/image" Target="../media/image11.gif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jpeg"/><Relationship Id="rId2" Type="http://schemas.openxmlformats.org/officeDocument/2006/relationships/audio" Target="../media/audio2.wav"/><Relationship Id="rId16" Type="http://schemas.openxmlformats.org/officeDocument/2006/relationships/image" Target="../media/image9.jpeg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gif"/><Relationship Id="rId10" Type="http://schemas.openxmlformats.org/officeDocument/2006/relationships/image" Target="../media/image3.png"/><Relationship Id="rId4" Type="http://schemas.openxmlformats.org/officeDocument/2006/relationships/audio" Target="../media/audio4.wav"/><Relationship Id="rId9" Type="http://schemas.openxmlformats.org/officeDocument/2006/relationships/image" Target="../media/image2.gif"/><Relationship Id="rId14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gif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.jpeg"/><Relationship Id="rId18" Type="http://schemas.microsoft.com/office/2007/relationships/hdphoto" Target="../media/hdphoto2.wdp"/><Relationship Id="rId26" Type="http://schemas.openxmlformats.org/officeDocument/2006/relationships/audio" Target="../media/audio9.wav"/><Relationship Id="rId39" Type="http://schemas.openxmlformats.org/officeDocument/2006/relationships/image" Target="../media/image37.jpeg"/><Relationship Id="rId21" Type="http://schemas.openxmlformats.org/officeDocument/2006/relationships/image" Target="../media/image28.jpeg"/><Relationship Id="rId34" Type="http://schemas.openxmlformats.org/officeDocument/2006/relationships/audio" Target="../media/audio13.wav"/><Relationship Id="rId42" Type="http://schemas.openxmlformats.org/officeDocument/2006/relationships/audio" Target="../media/audio17.wav"/><Relationship Id="rId47" Type="http://schemas.openxmlformats.org/officeDocument/2006/relationships/image" Target="../media/image41.jpeg"/><Relationship Id="rId50" Type="http://schemas.openxmlformats.org/officeDocument/2006/relationships/audio" Target="../media/audio21.wav"/><Relationship Id="rId55" Type="http://schemas.openxmlformats.org/officeDocument/2006/relationships/image" Target="../media/image45.jpeg"/><Relationship Id="rId63" Type="http://schemas.openxmlformats.org/officeDocument/2006/relationships/image" Target="../media/image49.jpeg"/><Relationship Id="rId68" Type="http://schemas.openxmlformats.org/officeDocument/2006/relationships/audio" Target="../media/audio30.wav"/><Relationship Id="rId76" Type="http://schemas.openxmlformats.org/officeDocument/2006/relationships/image" Target="../media/image56.png"/><Relationship Id="rId84" Type="http://schemas.openxmlformats.org/officeDocument/2006/relationships/image" Target="../media/image60.png"/><Relationship Id="rId89" Type="http://schemas.openxmlformats.org/officeDocument/2006/relationships/image" Target="../media/image64.png"/><Relationship Id="rId7" Type="http://schemas.openxmlformats.org/officeDocument/2006/relationships/image" Target="../media/image17.gif"/><Relationship Id="rId71" Type="http://schemas.openxmlformats.org/officeDocument/2006/relationships/image" Target="../media/image53.jpeg"/><Relationship Id="rId92" Type="http://schemas.openxmlformats.org/officeDocument/2006/relationships/image" Target="../media/image67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5.gif"/><Relationship Id="rId29" Type="http://schemas.openxmlformats.org/officeDocument/2006/relationships/image" Target="../media/image32.jpeg"/><Relationship Id="rId11" Type="http://schemas.openxmlformats.org/officeDocument/2006/relationships/image" Target="../media/image21.gif"/><Relationship Id="rId24" Type="http://schemas.openxmlformats.org/officeDocument/2006/relationships/audio" Target="../media/audio8.wav"/><Relationship Id="rId32" Type="http://schemas.openxmlformats.org/officeDocument/2006/relationships/audio" Target="../media/audio12.wav"/><Relationship Id="rId37" Type="http://schemas.openxmlformats.org/officeDocument/2006/relationships/image" Target="../media/image36.jpeg"/><Relationship Id="rId40" Type="http://schemas.openxmlformats.org/officeDocument/2006/relationships/audio" Target="../media/audio16.wav"/><Relationship Id="rId45" Type="http://schemas.openxmlformats.org/officeDocument/2006/relationships/image" Target="../media/image40.jpeg"/><Relationship Id="rId53" Type="http://schemas.openxmlformats.org/officeDocument/2006/relationships/image" Target="../media/image44.jpeg"/><Relationship Id="rId58" Type="http://schemas.openxmlformats.org/officeDocument/2006/relationships/audio" Target="../media/audio25.wav"/><Relationship Id="rId66" Type="http://schemas.openxmlformats.org/officeDocument/2006/relationships/audio" Target="../media/audio29.wav"/><Relationship Id="rId74" Type="http://schemas.openxmlformats.org/officeDocument/2006/relationships/image" Target="../media/image55.png"/><Relationship Id="rId79" Type="http://schemas.microsoft.com/office/2007/relationships/hdphoto" Target="../media/hdphoto6.wdp"/><Relationship Id="rId87" Type="http://schemas.openxmlformats.org/officeDocument/2006/relationships/image" Target="../media/image62.jpeg"/><Relationship Id="rId5" Type="http://schemas.openxmlformats.org/officeDocument/2006/relationships/image" Target="../media/image15.png"/><Relationship Id="rId61" Type="http://schemas.openxmlformats.org/officeDocument/2006/relationships/image" Target="../media/image48.jpeg"/><Relationship Id="rId82" Type="http://schemas.openxmlformats.org/officeDocument/2006/relationships/image" Target="../media/image59.jpeg"/><Relationship Id="rId90" Type="http://schemas.openxmlformats.org/officeDocument/2006/relationships/image" Target="../media/image65.png"/><Relationship Id="rId95" Type="http://schemas.openxmlformats.org/officeDocument/2006/relationships/image" Target="../media/image69.png"/><Relationship Id="rId19" Type="http://schemas.openxmlformats.org/officeDocument/2006/relationships/image" Target="../media/image27.gif"/><Relationship Id="rId14" Type="http://schemas.openxmlformats.org/officeDocument/2006/relationships/image" Target="../media/image24.png"/><Relationship Id="rId22" Type="http://schemas.openxmlformats.org/officeDocument/2006/relationships/audio" Target="../media/audio7.wav"/><Relationship Id="rId27" Type="http://schemas.openxmlformats.org/officeDocument/2006/relationships/image" Target="../media/image31.jpeg"/><Relationship Id="rId30" Type="http://schemas.openxmlformats.org/officeDocument/2006/relationships/audio" Target="../media/audio11.wav"/><Relationship Id="rId35" Type="http://schemas.openxmlformats.org/officeDocument/2006/relationships/image" Target="../media/image35.jpeg"/><Relationship Id="rId43" Type="http://schemas.openxmlformats.org/officeDocument/2006/relationships/image" Target="../media/image39.jpeg"/><Relationship Id="rId48" Type="http://schemas.openxmlformats.org/officeDocument/2006/relationships/audio" Target="../media/audio20.wav"/><Relationship Id="rId56" Type="http://schemas.openxmlformats.org/officeDocument/2006/relationships/audio" Target="../media/audio24.wav"/><Relationship Id="rId64" Type="http://schemas.openxmlformats.org/officeDocument/2006/relationships/audio" Target="../media/audio28.wav"/><Relationship Id="rId69" Type="http://schemas.openxmlformats.org/officeDocument/2006/relationships/image" Target="../media/image52.jpeg"/><Relationship Id="rId77" Type="http://schemas.microsoft.com/office/2007/relationships/hdphoto" Target="../media/hdphoto5.wdp"/><Relationship Id="rId8" Type="http://schemas.openxmlformats.org/officeDocument/2006/relationships/image" Target="../media/image18.gif"/><Relationship Id="rId51" Type="http://schemas.openxmlformats.org/officeDocument/2006/relationships/image" Target="../media/image43.jpeg"/><Relationship Id="rId72" Type="http://schemas.openxmlformats.org/officeDocument/2006/relationships/image" Target="../media/image54.png"/><Relationship Id="rId80" Type="http://schemas.openxmlformats.org/officeDocument/2006/relationships/image" Target="../media/image58.jpeg"/><Relationship Id="rId85" Type="http://schemas.openxmlformats.org/officeDocument/2006/relationships/image" Target="../media/image61.png"/><Relationship Id="rId93" Type="http://schemas.openxmlformats.org/officeDocument/2006/relationships/image" Target="../media/image68.jpeg"/><Relationship Id="rId3" Type="http://schemas.openxmlformats.org/officeDocument/2006/relationships/image" Target="../media/image13.png"/><Relationship Id="rId12" Type="http://schemas.openxmlformats.org/officeDocument/2006/relationships/image" Target="../media/image22.jpeg"/><Relationship Id="rId17" Type="http://schemas.openxmlformats.org/officeDocument/2006/relationships/image" Target="../media/image26.png"/><Relationship Id="rId25" Type="http://schemas.openxmlformats.org/officeDocument/2006/relationships/image" Target="../media/image30.jpeg"/><Relationship Id="rId33" Type="http://schemas.openxmlformats.org/officeDocument/2006/relationships/image" Target="../media/image34.jpeg"/><Relationship Id="rId38" Type="http://schemas.openxmlformats.org/officeDocument/2006/relationships/audio" Target="../media/audio15.wav"/><Relationship Id="rId46" Type="http://schemas.openxmlformats.org/officeDocument/2006/relationships/audio" Target="../media/audio19.wav"/><Relationship Id="rId59" Type="http://schemas.openxmlformats.org/officeDocument/2006/relationships/image" Target="../media/image47.jpeg"/><Relationship Id="rId67" Type="http://schemas.openxmlformats.org/officeDocument/2006/relationships/image" Target="../media/image51.jpeg"/><Relationship Id="rId20" Type="http://schemas.openxmlformats.org/officeDocument/2006/relationships/audio" Target="../media/audio6.wav"/><Relationship Id="rId41" Type="http://schemas.openxmlformats.org/officeDocument/2006/relationships/image" Target="../media/image38.jpeg"/><Relationship Id="rId54" Type="http://schemas.openxmlformats.org/officeDocument/2006/relationships/audio" Target="../media/audio23.wav"/><Relationship Id="rId62" Type="http://schemas.openxmlformats.org/officeDocument/2006/relationships/audio" Target="../media/audio27.wav"/><Relationship Id="rId70" Type="http://schemas.openxmlformats.org/officeDocument/2006/relationships/audio" Target="../media/audio31.wav"/><Relationship Id="rId75" Type="http://schemas.microsoft.com/office/2007/relationships/hdphoto" Target="../media/hdphoto4.wdp"/><Relationship Id="rId83" Type="http://schemas.microsoft.com/office/2007/relationships/hdphoto" Target="../media/hdphoto8.wdp"/><Relationship Id="rId88" Type="http://schemas.openxmlformats.org/officeDocument/2006/relationships/image" Target="../media/image63.jpeg"/><Relationship Id="rId91" Type="http://schemas.openxmlformats.org/officeDocument/2006/relationships/image" Target="../media/image66.gif"/><Relationship Id="rId96" Type="http://schemas.openxmlformats.org/officeDocument/2006/relationships/image" Target="../media/image7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5" Type="http://schemas.microsoft.com/office/2007/relationships/hdphoto" Target="../media/hdphoto1.wdp"/><Relationship Id="rId23" Type="http://schemas.openxmlformats.org/officeDocument/2006/relationships/image" Target="../media/image29.jpeg"/><Relationship Id="rId28" Type="http://schemas.openxmlformats.org/officeDocument/2006/relationships/audio" Target="../media/audio10.wav"/><Relationship Id="rId36" Type="http://schemas.openxmlformats.org/officeDocument/2006/relationships/audio" Target="../media/audio14.wav"/><Relationship Id="rId49" Type="http://schemas.openxmlformats.org/officeDocument/2006/relationships/image" Target="../media/image42.jpeg"/><Relationship Id="rId57" Type="http://schemas.openxmlformats.org/officeDocument/2006/relationships/image" Target="../media/image46.jpeg"/><Relationship Id="rId10" Type="http://schemas.openxmlformats.org/officeDocument/2006/relationships/image" Target="../media/image20.gif"/><Relationship Id="rId31" Type="http://schemas.openxmlformats.org/officeDocument/2006/relationships/image" Target="../media/image33.jpeg"/><Relationship Id="rId44" Type="http://schemas.openxmlformats.org/officeDocument/2006/relationships/audio" Target="../media/audio18.wav"/><Relationship Id="rId52" Type="http://schemas.openxmlformats.org/officeDocument/2006/relationships/audio" Target="../media/audio22.wav"/><Relationship Id="rId60" Type="http://schemas.openxmlformats.org/officeDocument/2006/relationships/audio" Target="../media/audio26.wav"/><Relationship Id="rId65" Type="http://schemas.openxmlformats.org/officeDocument/2006/relationships/image" Target="../media/image50.jpeg"/><Relationship Id="rId73" Type="http://schemas.microsoft.com/office/2007/relationships/hdphoto" Target="../media/hdphoto3.wdp"/><Relationship Id="rId78" Type="http://schemas.openxmlformats.org/officeDocument/2006/relationships/image" Target="../media/image57.png"/><Relationship Id="rId81" Type="http://schemas.microsoft.com/office/2007/relationships/hdphoto" Target="../media/hdphoto7.wdp"/><Relationship Id="rId86" Type="http://schemas.openxmlformats.org/officeDocument/2006/relationships/audio" Target="../media/audio32.wav"/><Relationship Id="rId94" Type="http://schemas.openxmlformats.org/officeDocument/2006/relationships/image" Target="../media/image7.gif"/><Relationship Id="rId4" Type="http://schemas.openxmlformats.org/officeDocument/2006/relationships/image" Target="../media/image14.png"/><Relationship Id="rId9" Type="http://schemas.openxmlformats.org/officeDocument/2006/relationships/image" Target="../media/image1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'en163.wav">
            <a:hlinkClick r:id="" action="ppaction://media"/>
          </p:cNvPr>
          <p:cNvPicPr>
            <a:picLocks noRot="1" noChangeAspect="1"/>
          </p:cNvPicPr>
          <p:nvPr>
            <a:wavAudioFile r:embed="rId1" name="S'en aller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JClaude\Desktop\bbbb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692150"/>
            <a:ext cx="7307262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Sans116.wav">
            <a:hlinkClick r:id="" action="ppaction://media"/>
          </p:cNvPr>
          <p:cNvPicPr>
            <a:picLocks noRot="1" noChangeAspect="1"/>
          </p:cNvPicPr>
          <p:nvPr>
            <a:wavAudioFile r:embed="rId2" name="SansTitre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3 H116.wav">
            <a:hlinkClick r:id="" action="ppaction://media"/>
          </p:cNvPr>
          <p:cNvPicPr>
            <a:picLocks noRot="1" noChangeAspect="1"/>
          </p:cNvPicPr>
          <p:nvPr>
            <a:wavAudioFile r:embed="rId3" name="13 Haddaway- What Is Lov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116.wav">
            <a:hlinkClick r:id="" action="ppaction://media"/>
          </p:cNvPr>
          <p:cNvPicPr>
            <a:picLocks noRot="1" noChangeAspect="1"/>
          </p:cNvPicPr>
          <p:nvPr>
            <a:wavAudioFile r:embed="rId4" name="3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116.wav">
            <a:hlinkClick r:id="" action="ppaction://media"/>
          </p:cNvPr>
          <p:cNvPicPr>
            <a:picLocks noRot="1" noChangeAspect="1"/>
          </p:cNvPicPr>
          <p:nvPr>
            <a:wavAudioFile r:embed="rId5" name="03. F.B.I.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1820863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572126" y="2855912"/>
            <a:ext cx="1143000" cy="1146175"/>
          </a:xfrm>
          <a:prstGeom prst="ellipse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187450" y="908050"/>
            <a:ext cx="6769100" cy="5041900"/>
          </a:xfrm>
          <a:prstGeom prst="frame">
            <a:avLst>
              <a:gd name="adj1" fmla="val 3068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9" name="Image 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1" y="6401911"/>
            <a:ext cx="547688" cy="186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017" y="1450484"/>
            <a:ext cx="4176135" cy="3922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1" descr="C:\Users\JClaude\Desktop\2020 M. Pokora - PYRAMIDE, EPILOGUE mp3\m-pokora---pyramide-epilogue5fc9d858b372e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5200" y="1593850"/>
            <a:ext cx="3635375" cy="363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adre 14"/>
          <p:cNvSpPr/>
          <p:nvPr/>
        </p:nvSpPr>
        <p:spPr>
          <a:xfrm>
            <a:off x="900113" y="692150"/>
            <a:ext cx="7307262" cy="5473700"/>
          </a:xfrm>
          <a:prstGeom prst="frame">
            <a:avLst>
              <a:gd name="adj1" fmla="val 1034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999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aude\Desktop\bbb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692150"/>
            <a:ext cx="7307262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1258888" y="963613"/>
            <a:ext cx="6626225" cy="49307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900113" y="692150"/>
            <a:ext cx="7307262" cy="5473700"/>
          </a:xfrm>
          <a:prstGeom prst="frame">
            <a:avLst>
              <a:gd name="adj1" fmla="val 103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7" descr="C:\Users\JClaude\Desktop\m-pokora-sa-tournee-menacee-par-l-epidemie-de-coronavirus-il-s-enerve-sur-les-reseaux-sociaux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4" y="3212976"/>
            <a:ext cx="6168391" cy="3470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2339976" y="1201737"/>
            <a:ext cx="5545137" cy="445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01 : Pyramide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02 : Les planètes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03 : </a:t>
            </a:r>
            <a:r>
              <a:rPr lang="fr-FR" sz="1050" b="1" dirty="0" err="1" smtClean="0">
                <a:solidFill>
                  <a:srgbClr val="FFC000"/>
                </a:solidFill>
              </a:rPr>
              <a:t>Ouh</a:t>
            </a:r>
            <a:r>
              <a:rPr lang="fr-FR" sz="1050" b="1" dirty="0" smtClean="0">
                <a:solidFill>
                  <a:srgbClr val="FFC000"/>
                </a:solidFill>
              </a:rPr>
              <a:t> na </a:t>
            </a:r>
            <a:r>
              <a:rPr lang="fr-FR" sz="1050" b="1" dirty="0" err="1" smtClean="0">
                <a:solidFill>
                  <a:srgbClr val="FFC000"/>
                </a:solidFill>
              </a:rPr>
              <a:t>na</a:t>
            </a:r>
            <a:endParaRPr lang="fr-FR" sz="1050" b="1" dirty="0" smtClean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04 : Seul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05 : La regarder s'en aller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06 : Alter ego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07 : </a:t>
            </a:r>
            <a:r>
              <a:rPr lang="fr-FR" sz="1050" b="1" dirty="0" err="1" smtClean="0">
                <a:solidFill>
                  <a:srgbClr val="FFC000"/>
                </a:solidFill>
              </a:rPr>
              <a:t>California</a:t>
            </a:r>
            <a:r>
              <a:rPr lang="fr-FR" sz="1050" b="1" dirty="0" smtClean="0">
                <a:solidFill>
                  <a:srgbClr val="FFC000"/>
                </a:solidFill>
              </a:rPr>
              <a:t> Sunset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08 : Effacé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09 : </a:t>
            </a:r>
            <a:r>
              <a:rPr lang="fr-FR" sz="1050" b="1" dirty="0" err="1" smtClean="0">
                <a:solidFill>
                  <a:srgbClr val="FFC000"/>
                </a:solidFill>
              </a:rPr>
              <a:t>Barrio</a:t>
            </a:r>
            <a:endParaRPr lang="fr-FR" sz="1050" b="1" dirty="0" smtClean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10 : Perdu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11 : Tombé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12 : L'amour vs l'amitié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13 : </a:t>
            </a:r>
            <a:r>
              <a:rPr lang="fr-FR" sz="1050" b="1" dirty="0" err="1" smtClean="0">
                <a:solidFill>
                  <a:srgbClr val="FFC000"/>
                </a:solidFill>
              </a:rPr>
              <a:t>Two</a:t>
            </a:r>
            <a:r>
              <a:rPr lang="fr-FR" sz="1050" b="1" dirty="0" smtClean="0">
                <a:solidFill>
                  <a:srgbClr val="FFC000"/>
                </a:solidFill>
              </a:rPr>
              <a:t> </a:t>
            </a:r>
            <a:r>
              <a:rPr lang="fr-FR" sz="1050" b="1" dirty="0" err="1" smtClean="0">
                <a:solidFill>
                  <a:srgbClr val="FFC000"/>
                </a:solidFill>
              </a:rPr>
              <a:t>Left</a:t>
            </a:r>
            <a:r>
              <a:rPr lang="fr-FR" sz="1050" b="1" dirty="0" smtClean="0">
                <a:solidFill>
                  <a:srgbClr val="FFC000"/>
                </a:solidFill>
              </a:rPr>
              <a:t> </a:t>
            </a:r>
            <a:r>
              <a:rPr lang="fr-FR" sz="1050" b="1" dirty="0" err="1" smtClean="0">
                <a:solidFill>
                  <a:srgbClr val="FFC000"/>
                </a:solidFill>
              </a:rPr>
              <a:t>Feet</a:t>
            </a:r>
            <a:endParaRPr lang="fr-FR" sz="1050" b="1" dirty="0" smtClean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14 : Sommet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15 : Pour nous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16 : Douleur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17 : Tango électrique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18 : Si t'es pas là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19 : Comme des fous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20 : Danse avec moi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21 : </a:t>
            </a:r>
            <a:r>
              <a:rPr lang="fr-FR" sz="1050" b="1" dirty="0" err="1" smtClean="0">
                <a:solidFill>
                  <a:srgbClr val="FFC000"/>
                </a:solidFill>
              </a:rPr>
              <a:t>Zizizaza</a:t>
            </a:r>
            <a:endParaRPr lang="fr-FR" sz="1050" b="1" dirty="0" smtClean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22 : Mama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23 : Si on disait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24 : Demain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25 : Incendie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26 : S'en aller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27 : Se revoir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1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10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10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10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10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2000" fill="hold"/>
                                        <p:tgtEl>
                                          <p:spTgt spid="10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6" dur="2000" fill="hold"/>
                                        <p:tgtEl>
                                          <p:spTgt spid="10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8" dur="2000" fill="hold"/>
                                        <p:tgtEl>
                                          <p:spTgt spid="10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0"/>
            <a:ext cx="9036050" cy="680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536733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88" y="63992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413" y="63865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5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36950"/>
            <a:ext cx="204152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christelle\Desktop\Image2.pn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9613" y="1449388"/>
            <a:ext cx="571500" cy="118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6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1344" y="1821365"/>
            <a:ext cx="257120" cy="380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12863"/>
            <a:ext cx="976313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3" descr="C:\Users\christelle\Desktop\gifffff   orrr.gif"/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7900" y="3130550"/>
            <a:ext cx="552450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8" descr="C:\Users\Marie-Jose\Desktop\NUMEROS JUKEBOX NOIR\8 (FILEminimizer).jpg">
            <a:hlinkClick r:id="" action="ppaction://noaction" highlightClick="1">
              <a:snd r:embed="rId20" name="08 - Effacé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9488" y="3090863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9" descr="C:\Users\Marie-Jose\Desktop\NUMEROS JUKEBOX NOIR\9 (FILEminimizer).jpg">
            <a:hlinkClick r:id="" action="ppaction://noaction" highlightClick="1">
              <a:snd r:embed="rId22" name="09 - Barrio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9488" y="3429000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0" descr="C:\Users\Marie-Jose\Desktop\NUMEROS JUKEBOX NOIR\10 (FILEminimizer).jpg">
            <a:hlinkClick r:id="" action="ppaction://noaction" highlightClick="1">
              <a:snd r:embed="rId24" name="10 - Perdu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759200"/>
            <a:ext cx="530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1" descr="C:\Users\Marie-Jose\Desktop\NUMEROS JUKEBOX NOIR\11 (FILEminimizer).jpg">
            <a:hlinkClick r:id="" action="ppaction://noaction" highlightClick="1">
              <a:snd r:embed="rId26" name="11 - Tombé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4095750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2" descr="C:\Users\Marie-Jose\Desktop\NUMEROS JUKEBOX NOIR\12 (FILEminimizer).jpg">
            <a:hlinkClick r:id="" action="ppaction://noaction" highlightClick="1">
              <a:snd r:embed="rId28" name="12 - L'amour vs l'amitié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6788" y="4451350"/>
            <a:ext cx="5111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christelle\Desktop\gifffff   orrr.gif"/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144838"/>
            <a:ext cx="552450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56" descr="C:\Users\Marie-Jose\Desktop\NUMEROS JUKEBOX NOIR\1 (FILEminimizer).jpg">
            <a:hlinkClick r:id="" action="ppaction://noaction" highlightClick="1">
              <a:snd r:embed="rId30" name="01 - Pyramide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01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Marie-Jose\Desktop\NUMEROS JUKEBOX NOIR\2 (FILEminimizer).jpg">
            <a:hlinkClick r:id="" action="ppaction://noaction" highlightClick="1">
              <a:snd r:embed="rId32" name="02 - Les planètes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288" y="34147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3" descr="C:\Users\Marie-Jose\Desktop\NUMEROS JUKEBOX NOIR\3 (FILEminimizer).jpg">
            <a:hlinkClick r:id="" action="ppaction://noaction" highlightClick="1">
              <a:snd r:embed="rId34" name="03 - Ouh na na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888" y="3757613"/>
            <a:ext cx="506412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4" descr="C:\Users\Marie-Jose\Desktop\NUMEROS JUKEBOX NOIR\4 (FILEminimizer).jpg">
            <a:hlinkClick r:id="" action="ppaction://noaction" highlightClick="1">
              <a:snd r:embed="rId36" name="04 - Seul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0894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5" descr="C:\Users\Marie-Jose\Desktop\NUMEROS JUKEBOX NOIR\5 (FILEminimizer).jpg">
            <a:hlinkClick r:id="" action="ppaction://noaction" highlightClick="1">
              <a:snd r:embed="rId38" name="05 - La regarder s'en aller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443413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6" descr="C:\Users\Marie-Jose\Desktop\NUMEROS JUKEBOX NOIR\6 (FILEminimizer).jpg">
            <a:hlinkClick r:id="" action="ppaction://noaction" highlightClick="1">
              <a:snd r:embed="rId40" name="06 - Alter ego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6713" y="4792663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3" descr="C:\Users\christelle\Desktop\gifffff   orrr.gif"/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225800"/>
            <a:ext cx="552450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3" descr="C:\Users\christelle\Desktop\gifffff   orrr.gif"/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3214688"/>
            <a:ext cx="554038" cy="2173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3" descr="C:\Users\Marie-Jose\Desktop\NUMEROS JUKEBOX NOIR\13 (FILEminimizer).jpg">
            <a:hlinkClick r:id="" action="ppaction://noaction" highlightClick="1">
              <a:snd r:embed="rId42" name="13 - Two Left Feet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2188" y="4792663"/>
            <a:ext cx="4984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4" descr="C:\Users\Marie-Jose\Desktop\NUMEROS JUKEBOX NOIR\14 (FILEminimizer).jpg">
            <a:hlinkClick r:id="" action="ppaction://noaction" highlightClick="1">
              <a:snd r:embed="rId44" name="14 - Sommet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938" y="5165725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5" descr="C:\Users\Marie-Jose\Desktop\NUMEROS JUKEBOX NOIR\15 (FILEminimizer).jpg">
            <a:hlinkClick r:id="" action="ppaction://noaction" highlightClick="1">
              <a:snd r:embed="rId46" name="15 - Pour nous.wav"/>
            </a:hlinkClick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8438" y="3130550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6" descr="C:\Users\Marie-Jose\Desktop\NUMEROS JUKEBOX NOIR\16 (FILEminimizer).jpg">
            <a:hlinkClick r:id="" action="ppaction://noaction" highlightClick="1">
              <a:snd r:embed="rId48" name="16 - Douleur.wav"/>
            </a:hlinkClick>
          </p:cNvPr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87738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7" descr="C:\Users\Marie-Jose\Desktop\NUMEROS JUKEBOX NOIR\17 (FILEminimizer).jpg">
            <a:hlinkClick r:id="" action="ppaction://noaction" highlightClick="1">
              <a:snd r:embed="rId50" name="17 - Tango électrique.wav"/>
            </a:hlinkClick>
          </p:cNvPr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00" y="3830638"/>
            <a:ext cx="4730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8" descr="C:\Users\Marie-Jose\Desktop\NUMEROS JUKEBOX NOIR\18 (FILEminimizer).jpg">
            <a:hlinkClick r:id="" action="ppaction://noaction" highlightClick="1">
              <a:snd r:embed="rId52" name="18 - Si t'es pas là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4192588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9" descr="C:\Users\Marie-Jose\Desktop\NUMEROS JUKEBOX NOIR\19 (FILEminimizer).jpg">
            <a:hlinkClick r:id="" action="ppaction://noaction" highlightClick="1">
              <a:snd r:embed="rId54" name="19 - Comme des fous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4530725"/>
            <a:ext cx="44291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0" descr="C:\Users\Marie-Jose\Desktop\NUMEROS JUKEBOX NOIR\20 (FILEminimizer).jpg">
            <a:hlinkClick r:id="" action="ppaction://noaction" highlightClick="1">
              <a:snd r:embed="rId56" name="20 - Danse avec moi.wav"/>
            </a:hlinkClick>
          </p:cNvPr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1613" y="4876800"/>
            <a:ext cx="458787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61" descr="D:\NUMEROS JUKEBOX NOIR\22 (FILEminimizer).jpg">
            <a:hlinkClick r:id="" action="ppaction://noaction" highlightClick="1">
              <a:snd r:embed="rId58" name="22 - Mama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140075"/>
            <a:ext cx="444500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62" descr="D:\NUMEROS JUKEBOX NOIR\23 (FILEminimizer).jpg">
            <a:hlinkClick r:id="" action="ppaction://noaction" highlightClick="1">
              <a:snd r:embed="rId60" name="23 - Si on disait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213" y="3484563"/>
            <a:ext cx="474662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63" descr="D:\NUMEROS JUKEBOX NOIR\24 (FILEminimizer).jpg">
            <a:hlinkClick r:id="" action="ppaction://noaction" highlightClick="1">
              <a:snd r:embed="rId62" name="24 - Demain.wav"/>
            </a:hlinkClick>
          </p:cNvPr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833813"/>
            <a:ext cx="477837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7" descr="C:\Users\Marie-Jose\Desktop\NUMEROS JUKEBOX NOIR\7 (FILEminimizer).jpg">
            <a:hlinkClick r:id="" action="ppaction://noaction" highlightClick="1">
              <a:snd r:embed="rId64" name="07 - California Sunset.wav"/>
            </a:hlinkClick>
          </p:cNvPr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013" y="5165725"/>
            <a:ext cx="5143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5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23850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71" descr="D:\NUMEROS JUKEBOX NOIR\25 (FILEminimizer).jpg">
            <a:hlinkClick r:id="" action="ppaction://noaction" highlightClick="1">
              <a:snd r:embed="rId66" name="25 - Incendie.wav"/>
            </a:hlinkClick>
          </p:cNvPr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4189413"/>
            <a:ext cx="4810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72" descr="D:\NUMEROS JUKEBOX NOIR\26 (FILEminimizer).jpg">
            <a:hlinkClick r:id="" action="ppaction://noaction" highlightClick="1">
              <a:snd r:embed="rId68" name="26 - S'en aller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0263" y="4530725"/>
            <a:ext cx="4222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73" descr="D:\NUMEROS JUKEBOX NOIR\27 (FILEminimizer).jpg">
            <a:hlinkClick r:id="" action="ppaction://noaction" highlightClick="1">
              <a:snd r:embed="rId70" name="27 - Se revoir.wav"/>
            </a:hlinkClick>
          </p:cNvPr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8675" y="4881563"/>
            <a:ext cx="438150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0775" y="3143250"/>
            <a:ext cx="368300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5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6663" y="3117850"/>
            <a:ext cx="369887" cy="228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D:\SMYLET\BOUGEOIR 2.png"/>
          <p:cNvPicPr>
            <a:picLocks noChangeAspect="1" noChangeArrowheads="1"/>
          </p:cNvPicPr>
          <p:nvPr/>
        </p:nvPicPr>
        <p:blipFill>
          <a:blip r:embed="rId72">
            <a:extLst>
              <a:ext uri="{BEBA8EAE-BF5A-486C-A8C5-ECC9F3942E4B}">
                <a14:imgProps xmlns:a14="http://schemas.microsoft.com/office/drawing/2010/main">
                  <a14:imgLayer r:embed="rId7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2" descr="D:\SMYLET\BOUGEOIR 2.pn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018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6">
            <a:extLst>
              <a:ext uri="{BEBA8EAE-BF5A-486C-A8C5-ECC9F3942E4B}">
                <a14:imgProps xmlns:a14="http://schemas.microsoft.com/office/drawing/2010/main">
                  <a14:imgLayer r:embed="rId7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5475" y="4841875"/>
            <a:ext cx="739775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8">
            <a:extLst>
              <a:ext uri="{BEBA8EAE-BF5A-486C-A8C5-ECC9F3942E4B}">
                <a14:imgProps xmlns:a14="http://schemas.microsoft.com/office/drawing/2010/main">
                  <a14:imgLayer r:embed="rId7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8907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2" descr="C:\Users\christelle\Desktop\che.jpg"/>
          <p:cNvPicPr>
            <a:picLocks noChangeAspect="1" noChangeArrowheads="1"/>
          </p:cNvPicPr>
          <p:nvPr/>
        </p:nvPicPr>
        <p:blipFill>
          <a:blip r:embed="rId80">
            <a:extLst>
              <a:ext uri="{BEBA8EAE-BF5A-486C-A8C5-ECC9F3942E4B}">
                <a14:imgProps xmlns:a14="http://schemas.microsoft.com/office/drawing/2010/main">
                  <a14:imgLayer r:embed="rId8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54413"/>
            <a:ext cx="2041525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2" descr="C:\Users\christelle\Desktop\che.jpg"/>
          <p:cNvPicPr>
            <a:picLocks noChangeAspect="1" noChangeArrowheads="1"/>
          </p:cNvPicPr>
          <p:nvPr/>
        </p:nvPicPr>
        <p:blipFill>
          <a:blip r:embed="rId82">
            <a:extLst>
              <a:ext uri="{BEBA8EAE-BF5A-486C-A8C5-ECC9F3942E4B}">
                <a14:imgProps xmlns:a14="http://schemas.microsoft.com/office/drawing/2010/main">
                  <a14:imgLayer r:embed="rId8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2" descr="C:\Users\christelle\Desktop\che.jpg"/>
          <p:cNvPicPr>
            <a:picLocks noChangeAspect="1" noChangeArrowheads="1"/>
          </p:cNvPicPr>
          <p:nvPr/>
        </p:nvPicPr>
        <p:blipFill>
          <a:blip r:embed="rId84">
            <a:extLst>
              <a:ext uri="{BEBA8EAE-BF5A-486C-A8C5-ECC9F3942E4B}">
                <a14:imgProps xmlns:a14="http://schemas.microsoft.com/office/drawing/2010/main">
                  <a14:imgLayer r:embed="rId8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0663" y="387826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2" descr="C:\Users\JClaude\Desktop\fago3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60" descr="D:\NUMEROS JUKEBOX NOIR\21 (FILEminimizer).jpg">
            <a:hlinkClick r:id="" action="ppaction://noaction" highlightClick="1">
              <a:snd r:embed="rId86" name="21 - Zizizaza.wav"/>
            </a:hlinkClick>
          </p:cNvPr>
          <p:cNvPicPr>
            <a:picLocks noChangeAspect="1" noChangeArrowheads="1"/>
          </p:cNvPicPr>
          <p:nvPr/>
        </p:nvPicPr>
        <p:blipFill>
          <a:blip r:embed="rId8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9113" y="5154613"/>
            <a:ext cx="4445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" name="Cadre 77"/>
          <p:cNvSpPr/>
          <p:nvPr/>
        </p:nvSpPr>
        <p:spPr bwMode="auto">
          <a:xfrm>
            <a:off x="1314450" y="3117850"/>
            <a:ext cx="338138" cy="2284413"/>
          </a:xfrm>
          <a:prstGeom prst="frame">
            <a:avLst>
              <a:gd name="adj1" fmla="val 17981"/>
            </a:avLst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2" name="Cadre 81"/>
          <p:cNvSpPr/>
          <p:nvPr/>
        </p:nvSpPr>
        <p:spPr bwMode="auto">
          <a:xfrm>
            <a:off x="2732088" y="3100388"/>
            <a:ext cx="338137" cy="2309812"/>
          </a:xfrm>
          <a:prstGeom prst="frame">
            <a:avLst>
              <a:gd name="adj1" fmla="val 17981"/>
            </a:avLst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3" name="Cadre 82"/>
          <p:cNvSpPr/>
          <p:nvPr/>
        </p:nvSpPr>
        <p:spPr bwMode="auto">
          <a:xfrm>
            <a:off x="6207125" y="3141663"/>
            <a:ext cx="366713" cy="2284412"/>
          </a:xfrm>
          <a:prstGeom prst="frame">
            <a:avLst>
              <a:gd name="adj1" fmla="val 17981"/>
            </a:avLst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4" name="Cadre 83"/>
          <p:cNvSpPr/>
          <p:nvPr/>
        </p:nvSpPr>
        <p:spPr bwMode="auto">
          <a:xfrm>
            <a:off x="7577138" y="3090863"/>
            <a:ext cx="338137" cy="2332037"/>
          </a:xfrm>
          <a:prstGeom prst="frame">
            <a:avLst>
              <a:gd name="adj1" fmla="val 17981"/>
            </a:avLst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87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88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651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8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46" y="945474"/>
            <a:ext cx="1815136" cy="117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9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8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69" name="Image 10"/>
          <p:cNvPicPr>
            <a:picLocks noChangeAspect="1"/>
          </p:cNvPicPr>
          <p:nvPr/>
        </p:nvPicPr>
        <p:blipFill>
          <a:blip r:embed="rId9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7188" y="1400175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" name="Ellipse 78"/>
          <p:cNvSpPr/>
          <p:nvPr/>
        </p:nvSpPr>
        <p:spPr bwMode="auto">
          <a:xfrm rot="20983436">
            <a:off x="6864350" y="1546225"/>
            <a:ext cx="373063" cy="368300"/>
          </a:xfrm>
          <a:prstGeom prst="ellipse">
            <a:avLst/>
          </a:prstGeom>
          <a:blipFill dpi="0" rotWithShape="1">
            <a:blip r:embed="rId9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71" name="Image 10"/>
          <p:cNvPicPr>
            <a:picLocks noChangeAspect="1"/>
          </p:cNvPicPr>
          <p:nvPr/>
        </p:nvPicPr>
        <p:blipFill>
          <a:blip r:embed="rId9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9438" y="1400175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" name="Ellipse 79"/>
          <p:cNvSpPr/>
          <p:nvPr/>
        </p:nvSpPr>
        <p:spPr bwMode="auto">
          <a:xfrm rot="3669725">
            <a:off x="1978819" y="1547019"/>
            <a:ext cx="373062" cy="368300"/>
          </a:xfrm>
          <a:prstGeom prst="ellipse">
            <a:avLst/>
          </a:prstGeom>
          <a:blipFill dpi="0" rotWithShape="1">
            <a:blip r:embed="rId9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73" name="Picture 11" descr="C:\Users\JClaude\Desktop\2020 M. Pokora - PYRAMIDE, EPILOGUE mp3\m-pokora---pyramide-epilogue5fc9d858b372e.jpg"/>
          <p:cNvPicPr>
            <a:picLocks noChangeAspect="1" noChangeArrowheads="1"/>
          </p:cNvPicPr>
          <p:nvPr/>
        </p:nvPicPr>
        <p:blipFill>
          <a:blip r:embed="rId9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1657350"/>
            <a:ext cx="1366837" cy="136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Cadre 71"/>
          <p:cNvSpPr/>
          <p:nvPr/>
        </p:nvSpPr>
        <p:spPr>
          <a:xfrm>
            <a:off x="3813175" y="1535113"/>
            <a:ext cx="1460500" cy="1577975"/>
          </a:xfrm>
          <a:prstGeom prst="frame">
            <a:avLst>
              <a:gd name="adj1" fmla="val 6684"/>
            </a:avLst>
          </a:prstGeom>
          <a:blipFill dpi="0" rotWithShape="1">
            <a:blip r:embed="rId9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76" name="Picture 85" descr="C:\Users\JClaude\Desktop\ccc_détourédddddd.png"/>
          <p:cNvPicPr>
            <a:picLocks noChangeAspect="1" noChangeArrowheads="1"/>
          </p:cNvPicPr>
          <p:nvPr/>
        </p:nvPicPr>
        <p:blipFill>
          <a:blip r:embed="rId9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4236" y="3035416"/>
            <a:ext cx="1978253" cy="298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7" name="Picture 69" descr="C:\Users\Jclaude\Desktop\Image1.png"/>
          <p:cNvPicPr>
            <a:picLocks noChangeAspect="1" noChangeArrowheads="1"/>
          </p:cNvPicPr>
          <p:nvPr/>
        </p:nvPicPr>
        <p:blipFill>
          <a:blip r:embed="rId9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325" y="5402263"/>
            <a:ext cx="6942138" cy="173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 animBg="1"/>
      <p:bldP spid="80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109</Words>
  <Application>Microsoft Office PowerPoint</Application>
  <PresentationFormat>Affichage à l'écran (4:3)</PresentationFormat>
  <Paragraphs>30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2024-05-23T11:29:43Z</dcterms:modified>
</cp:coreProperties>
</file>