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3" r:id="rId2"/>
    <p:sldId id="329" r:id="rId3"/>
    <p:sldId id="326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mPGFTz/tnH5y1J5bQge15w==" hashData="W10/BTstOGBGefLTurDHRWdVOM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683400"/>
    <a:srgbClr val="FF69D8"/>
    <a:srgbClr val="F27EE1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921" autoAdjust="0"/>
    <p:restoredTop sz="94660"/>
  </p:normalViewPr>
  <p:slideViewPr>
    <p:cSldViewPr>
      <p:cViewPr>
        <p:scale>
          <a:sx n="85" d="100"/>
          <a:sy n="85" d="100"/>
        </p:scale>
        <p:origin x="-1013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5459553-2AAE-4FE7-9ADC-48522BC866FB}" type="datetimeFigureOut">
              <a:rPr lang="fr-FR"/>
              <a:pPr>
                <a:defRPr/>
              </a:pPr>
              <a:t>27/05/2024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2B9C788-29A0-4361-83DF-65FE58F1271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299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556ED65-878E-415A-9D5D-4BB8B2091B3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5FAEE98-6420-4DF7-BD74-7A36BB4C6B3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727FE02-A2A2-4044-AC59-A5BECE118B0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F224B6-6F55-45D6-9FF4-AD74E7D938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8078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1E13C4-7274-44E2-9AC9-70A50DAB97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94762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9D6B4-B33A-4FE9-BDE6-EB0FF3CA63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02891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8B31D2-2E47-412D-9305-B16122CACF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45607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4DB836-21F5-4BC6-8D76-387CAB4578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9817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49D706-747A-41B0-AAE1-2F27C57ABA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79846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54BB96-57C8-4CB9-89FE-6CBA30718E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5366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BD60B-94A0-4D37-B20B-AD68BFD0E0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16184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B26548-947E-40F5-ABFC-E37C846620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9180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63D7A-81F0-40DA-BCC7-C8A3B110FC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9574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2BC10-1B7B-4736-9B97-A9E21FCDAF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3730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171">
              <a:srgbClr val="FF0000"/>
            </a:gs>
            <a:gs pos="72000">
              <a:schemeClr val="bg1">
                <a:lumMod val="60000"/>
                <a:lumOff val="40000"/>
              </a:schemeClr>
            </a:gs>
            <a:gs pos="84584">
              <a:schemeClr val="accent4">
                <a:lumMod val="10000"/>
              </a:schemeClr>
            </a:gs>
            <a:gs pos="77000">
              <a:schemeClr val="tx1"/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F290287-EA4F-4467-832E-791CB7DB062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jpeg"/><Relationship Id="rId17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pn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2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35.jpeg"/><Relationship Id="rId21" Type="http://schemas.openxmlformats.org/officeDocument/2006/relationships/image" Target="../media/image26.jpeg"/><Relationship Id="rId34" Type="http://schemas.openxmlformats.org/officeDocument/2006/relationships/audio" Target="../media/audio15.wav"/><Relationship Id="rId42" Type="http://schemas.openxmlformats.org/officeDocument/2006/relationships/image" Target="../media/image37.png"/><Relationship Id="rId47" Type="http://schemas.openxmlformats.org/officeDocument/2006/relationships/image" Target="../media/image41.jpeg"/><Relationship Id="rId50" Type="http://schemas.microsoft.com/office/2007/relationships/hdphoto" Target="../media/hdphoto3.wdp"/><Relationship Id="rId55" Type="http://schemas.openxmlformats.org/officeDocument/2006/relationships/image" Target="../media/image46.png"/><Relationship Id="rId63" Type="http://schemas.openxmlformats.org/officeDocument/2006/relationships/image" Target="../media/image54.gif"/><Relationship Id="rId68" Type="http://schemas.openxmlformats.org/officeDocument/2006/relationships/image" Target="../media/image59.jpeg"/><Relationship Id="rId7" Type="http://schemas.openxmlformats.org/officeDocument/2006/relationships/image" Target="../media/image17.gif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6.wav"/><Relationship Id="rId29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1" Type="http://schemas.openxmlformats.org/officeDocument/2006/relationships/image" Target="../media/image21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4.jpeg"/><Relationship Id="rId40" Type="http://schemas.openxmlformats.org/officeDocument/2006/relationships/audio" Target="../media/audio18.wav"/><Relationship Id="rId45" Type="http://schemas.openxmlformats.org/officeDocument/2006/relationships/image" Target="../media/image40.jpeg"/><Relationship Id="rId53" Type="http://schemas.openxmlformats.org/officeDocument/2006/relationships/image" Target="../media/image45.png"/><Relationship Id="rId58" Type="http://schemas.openxmlformats.org/officeDocument/2006/relationships/image" Target="../media/image49.png"/><Relationship Id="rId66" Type="http://schemas.openxmlformats.org/officeDocument/2006/relationships/image" Target="../media/image57.png"/><Relationship Id="rId5" Type="http://schemas.openxmlformats.org/officeDocument/2006/relationships/image" Target="../media/image8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42.png"/><Relationship Id="rId57" Type="http://schemas.openxmlformats.org/officeDocument/2006/relationships/image" Target="../media/image48.png"/><Relationship Id="rId61" Type="http://schemas.openxmlformats.org/officeDocument/2006/relationships/image" Target="../media/image52.png"/><Relationship Id="rId10" Type="http://schemas.openxmlformats.org/officeDocument/2006/relationships/image" Target="../media/image20.png"/><Relationship Id="rId19" Type="http://schemas.openxmlformats.org/officeDocument/2006/relationships/image" Target="../media/image25.jpeg"/><Relationship Id="rId31" Type="http://schemas.openxmlformats.org/officeDocument/2006/relationships/image" Target="../media/image31.jpeg"/><Relationship Id="rId44" Type="http://schemas.openxmlformats.org/officeDocument/2006/relationships/image" Target="../media/image39.gif"/><Relationship Id="rId52" Type="http://schemas.openxmlformats.org/officeDocument/2006/relationships/image" Target="../media/image44.png"/><Relationship Id="rId60" Type="http://schemas.openxmlformats.org/officeDocument/2006/relationships/image" Target="../media/image51.png"/><Relationship Id="rId65" Type="http://schemas.openxmlformats.org/officeDocument/2006/relationships/image" Target="../media/image56.gif"/><Relationship Id="rId4" Type="http://schemas.openxmlformats.org/officeDocument/2006/relationships/image" Target="../media/image15.png"/><Relationship Id="rId9" Type="http://schemas.openxmlformats.org/officeDocument/2006/relationships/image" Target="../media/image19.png"/><Relationship Id="rId14" Type="http://schemas.openxmlformats.org/officeDocument/2006/relationships/audio" Target="../media/audio1.wav"/><Relationship Id="rId22" Type="http://schemas.openxmlformats.org/officeDocument/2006/relationships/audio" Target="../media/audio9.wav"/><Relationship Id="rId27" Type="http://schemas.openxmlformats.org/officeDocument/2006/relationships/image" Target="../media/image29.jpeg"/><Relationship Id="rId30" Type="http://schemas.openxmlformats.org/officeDocument/2006/relationships/audio" Target="../media/audio13.wav"/><Relationship Id="rId35" Type="http://schemas.openxmlformats.org/officeDocument/2006/relationships/image" Target="../media/image33.jpeg"/><Relationship Id="rId43" Type="http://schemas.openxmlformats.org/officeDocument/2006/relationships/image" Target="../media/image38.gif"/><Relationship Id="rId48" Type="http://schemas.microsoft.com/office/2007/relationships/hdphoto" Target="../media/hdphoto2.wdp"/><Relationship Id="rId56" Type="http://schemas.openxmlformats.org/officeDocument/2006/relationships/image" Target="../media/image47.png"/><Relationship Id="rId64" Type="http://schemas.openxmlformats.org/officeDocument/2006/relationships/image" Target="../media/image55.jpeg"/><Relationship Id="rId69" Type="http://schemas.openxmlformats.org/officeDocument/2006/relationships/image" Target="../media/image60.png"/><Relationship Id="rId8" Type="http://schemas.openxmlformats.org/officeDocument/2006/relationships/image" Target="../media/image18.gif"/><Relationship Id="rId51" Type="http://schemas.openxmlformats.org/officeDocument/2006/relationships/image" Target="../media/image43.png"/><Relationship Id="rId3" Type="http://schemas.openxmlformats.org/officeDocument/2006/relationships/image" Target="../media/image14.png"/><Relationship Id="rId12" Type="http://schemas.openxmlformats.org/officeDocument/2006/relationships/audio" Target="../media/audio5.wav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7.wav"/><Relationship Id="rId46" Type="http://schemas.microsoft.com/office/2007/relationships/hdphoto" Target="../media/hdphoto1.wdp"/><Relationship Id="rId59" Type="http://schemas.openxmlformats.org/officeDocument/2006/relationships/image" Target="../media/image50.jpeg"/><Relationship Id="rId67" Type="http://schemas.openxmlformats.org/officeDocument/2006/relationships/image" Target="../media/image58.jpeg"/><Relationship Id="rId20" Type="http://schemas.openxmlformats.org/officeDocument/2006/relationships/audio" Target="../media/audio8.wav"/><Relationship Id="rId41" Type="http://schemas.openxmlformats.org/officeDocument/2006/relationships/image" Target="../media/image36.jpeg"/><Relationship Id="rId54" Type="http://schemas.microsoft.com/office/2007/relationships/hdphoto" Target="../media/hdphoto4.wdp"/><Relationship Id="rId62" Type="http://schemas.openxmlformats.org/officeDocument/2006/relationships/image" Target="../media/image53.png"/><Relationship Id="rId70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2 - La fiesta 2010.wav">
            <a:hlinkClick r:id="" action="ppaction://media"/>
          </p:cNvPr>
          <p:cNvPicPr>
            <a:picLocks noRot="1" noChangeAspect="1"/>
          </p:cNvPicPr>
          <p:nvPr>
            <a:wavAudioFile r:embed="rId1" name="02 - La fiesta 2010.wav"/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210.wav">
            <a:hlinkClick r:id="" action="ppaction://media"/>
          </p:cNvPr>
          <p:cNvPicPr>
            <a:picLocks noRot="1" noChangeAspect="1"/>
          </p:cNvPicPr>
          <p:nvPr>
            <a:wavAudioFile r:embed="rId2" name="13 Haddaway- What Is Love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210.wav">
            <a:hlinkClick r:id="" action="ppaction://media"/>
          </p:cNvPr>
          <p:cNvPicPr>
            <a:picLocks noRot="1" noChangeAspect="1"/>
          </p:cNvPicPr>
          <p:nvPr>
            <a:wavAudioFile r:embed="rId3" name="3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210.wav">
            <a:hlinkClick r:id="" action="ppaction://media"/>
          </p:cNvPr>
          <p:cNvPicPr>
            <a:picLocks noRot="1" noChangeAspect="1"/>
          </p:cNvPicPr>
          <p:nvPr>
            <a:wavAudioFile r:embed="rId4" name="03. F.B.I.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56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625" y="6133306"/>
            <a:ext cx="539750" cy="1833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bg1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740255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11" descr="C:\Users\JCL\Desktop\cover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5" y="1882775"/>
            <a:ext cx="3035300" cy="309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4" descr="C:\Users\JCL\Desktop\cd2.gif"/>
          <p:cNvPicPr>
            <a:picLocks noChangeAspect="1" noChangeArrowheads="1" noCrop="1"/>
          </p:cNvPicPr>
          <p:nvPr/>
        </p:nvPicPr>
        <p:blipFill>
          <a:blip r:embed="rId17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6301" y="712757"/>
            <a:ext cx="570148" cy="25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979613" y="1557338"/>
            <a:ext cx="5113337" cy="3887787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776413" y="1989138"/>
            <a:ext cx="5715000" cy="354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01. Joyeux Anniversaire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02. La fiesta 2010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03. On est des dingues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04. Ah... Si tu pouvais fermer ta gueule...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05. </a:t>
            </a:r>
            <a:r>
              <a:rPr lang="fr-FR" sz="1400" b="1" dirty="0" err="1">
                <a:solidFill>
                  <a:srgbClr val="FFFF00"/>
                </a:solidFill>
              </a:rPr>
              <a:t>Aka</a:t>
            </a:r>
            <a:r>
              <a:rPr lang="fr-FR" sz="1400" b="1" dirty="0">
                <a:solidFill>
                  <a:srgbClr val="FFFF00"/>
                </a:solidFill>
              </a:rPr>
              <a:t> </a:t>
            </a:r>
            <a:r>
              <a:rPr lang="fr-FR" sz="1400" b="1" dirty="0" err="1">
                <a:solidFill>
                  <a:srgbClr val="FFFF00"/>
                </a:solidFill>
              </a:rPr>
              <a:t>aleo</a:t>
            </a:r>
            <a:endParaRPr lang="fr-FR" sz="14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400" b="1" dirty="0" smtClean="0">
                <a:solidFill>
                  <a:srgbClr val="FFFF00"/>
                </a:solidFill>
              </a:rPr>
              <a:t>06 - Une P'tite Pipe Hourra !</a:t>
            </a:r>
            <a:endParaRPr lang="fr-FR" sz="1400" b="1" dirty="0">
              <a:solidFill>
                <a:srgbClr val="FFFF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07. On a des pieds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08. On A Gagné Ce Soir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09. Collés tout collés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10. </a:t>
            </a:r>
            <a:r>
              <a:rPr lang="fr-FR" sz="1400" b="1" dirty="0" err="1">
                <a:solidFill>
                  <a:srgbClr val="FFFF00"/>
                </a:solidFill>
              </a:rPr>
              <a:t>Grazie</a:t>
            </a:r>
            <a:r>
              <a:rPr lang="fr-FR" sz="1400" b="1" dirty="0">
                <a:solidFill>
                  <a:srgbClr val="FFFF00"/>
                </a:solidFill>
              </a:rPr>
              <a:t> Mille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11. Même Pas Peur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12. La Wash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13. Le chanteur masqué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14. Ca durera</a:t>
            </a:r>
          </a:p>
          <a:p>
            <a:pPr algn="ctr" eaLnBrk="1" hangingPunct="1"/>
            <a:r>
              <a:rPr lang="fr-FR" sz="1400" b="1" dirty="0">
                <a:solidFill>
                  <a:srgbClr val="FFFF00"/>
                </a:solidFill>
              </a:rPr>
              <a:t>15. Denise</a:t>
            </a:r>
          </a:p>
          <a:p>
            <a:pPr algn="ctr" eaLnBrk="1" hangingPunct="1"/>
            <a:endParaRPr lang="fr-FR" sz="1400" b="1" dirty="0">
              <a:solidFill>
                <a:srgbClr val="FFFF00"/>
              </a:solidFill>
            </a:endParaRPr>
          </a:p>
        </p:txBody>
      </p:sp>
      <p:pic>
        <p:nvPicPr>
          <p:cNvPr id="3077" name="Picture 5" descr="C:\Users\JCL\Desktop\1111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3084513"/>
            <a:ext cx="2981325" cy="363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 descr="C:\Users\JCL\Desktop\444444_détouré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500438"/>
            <a:ext cx="3476625" cy="319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9117013" cy="682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3159125"/>
            <a:ext cx="140335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-46038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01625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95725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6" descr="C:\Users\Marie-Jose\Desktop\NUMEROS JUKEBOX NOIR\1 (FILEminimizer).jpg">
            <a:hlinkClick r:id="" action="ppaction://noaction" highlightClick="1">
              <a:snd r:embed="rId12" name="01 - Joyeux Anniversaire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Marie-Jose\Desktop\NUMEROS JUKEBOX NOIR\2 (FILEminimizer).jpg">
            <a:hlinkClick r:id="" action="ppaction://noaction" highlightClick="1">
              <a:snd r:embed="rId14" name="02 - La fiesta 2010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550" y="34671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3" descr="C:\Users\Marie-Jose\Desktop\NUMEROS JUKEBOX NOIR\3 (FILEminimizer).jpg">
            <a:hlinkClick r:id="" action="ppaction://noaction" highlightClick="1">
              <a:snd r:embed="rId16" name="03 - On est des dingues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3819525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4" descr="C:\Users\Marie-Jose\Desktop\NUMEROS JUKEBOX NOIR\4 (FILEminimizer).jpg">
            <a:hlinkClick r:id="" action="ppaction://noaction" highlightClick="1">
              <a:snd r:embed="rId18" name="04 - Ah... Si tu pouvais fermer ta g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8913" y="4152900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Users\Marie-Jose\Desktop\NUMEROS JUKEBOX NOIR\5 (FILEminimizer).jpg">
            <a:hlinkClick r:id="" action="ppaction://noaction" highlightClick="1">
              <a:snd r:embed="rId20" name="05 - Aka aleo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6850" y="4473575"/>
            <a:ext cx="446088" cy="26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6" descr="C:\Users\Marie-Jose\Desktop\NUMEROS JUKEBOX NOIR\6 (FILEminimizer).jpg">
            <a:hlinkClick r:id="" action="ppaction://noaction" highlightClick="1">
              <a:snd r:embed="rId22" name="06 - Une P'tite Pipe Hourra !.wav"/>
            </a:hlinkClick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1613" y="4826000"/>
            <a:ext cx="442912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7" descr="C:\Users\Marie-Jose\Desktop\NUMEROS JUKEBOX NOIR\7 (FILEminimizer).jpg">
            <a:hlinkClick r:id="" action="ppaction://noaction" highlightClick="1">
              <a:snd r:embed="rId24" name="07 - On a des pied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7800" y="5157788"/>
            <a:ext cx="5143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8" descr="C:\Users\Marie-Jose\Desktop\NUMEROS JUKEBOX NOIR\8 (FILEminimizer).jpg">
            <a:hlinkClick r:id="" action="ppaction://noaction" highlightClick="1">
              <a:snd r:embed="rId26" name="08 - On A Gagné Ce Soir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925" y="3128963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8" name="09 - Collés tout collés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1050" y="3467100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0" descr="C:\Users\Marie-Jose\Desktop\NUMEROS JUKEBOX NOIR\10 (FILEminimizer).jpg">
            <a:hlinkClick r:id="" action="ppaction://noaction" highlightClick="1">
              <a:snd r:embed="rId30" name="10 - Grazie Mille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824288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1" descr="C:\Users\Marie-Jose\Desktop\NUMEROS JUKEBOX NOIR\11 (FILEminimizer).jpg">
            <a:hlinkClick r:id="" action="ppaction://noaction" highlightClick="1">
              <a:snd r:embed="rId32" name="11 - Même Pas Peu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4152900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2" descr="C:\Users\Marie-Jose\Desktop\NUMEROS JUKEBOX NOIR\12 (FILEminimizer).jpg">
            <a:hlinkClick r:id="" action="ppaction://noaction" highlightClick="1">
              <a:snd r:embed="rId34" name="12 - La Wash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503738"/>
            <a:ext cx="45085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3" descr="C:\Users\Marie-Jose\Desktop\NUMEROS JUKEBOX NOIR\13 (FILEminimizer).jpg">
            <a:hlinkClick r:id="" action="ppaction://noaction" highlightClick="1">
              <a:snd r:embed="rId36" name="13 - Le chanteur masqué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821238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4" descr="C:\Users\Marie-Jose\Desktop\NUMEROS JUKEBOX NOIR\14 (FILEminimizer).jpg">
            <a:hlinkClick r:id="" action="ppaction://noaction" highlightClick="1">
              <a:snd r:embed="rId38" name="14 - Ca durer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5160963"/>
            <a:ext cx="4762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5" descr="C:\Users\Marie-Jose\Desktop\NUMEROS JUKEBOX NOIR\15 (FILEminimizer).jpg">
            <a:hlinkClick r:id="" action="ppaction://noaction" highlightClick="1">
              <a:snd r:embed="rId40" name="15 - Denis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2600" y="2928938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1825" y="3144838"/>
            <a:ext cx="1873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415088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6415088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239" y="5098779"/>
            <a:ext cx="642242" cy="855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046538"/>
            <a:ext cx="630238" cy="186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christelle\Desktop\Image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D:\SMYLET\BOUGEOIR 2.pn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Cadre 63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0" name="Image 5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2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4" descr="D:\SMYLET\1 (FILEmini.jp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774950"/>
            <a:ext cx="1304925" cy="48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5" name="Picture 2" descr="C:\Users\christelle\Desktop\tabe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Ellipse 62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6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8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6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725" y="14605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Ellipse 60"/>
          <p:cNvSpPr/>
          <p:nvPr/>
        </p:nvSpPr>
        <p:spPr bwMode="auto">
          <a:xfrm rot="3669725">
            <a:off x="6842919" y="1591469"/>
            <a:ext cx="373062" cy="368300"/>
          </a:xfrm>
          <a:prstGeom prst="ellipse">
            <a:avLst/>
          </a:prstGeom>
          <a:blipFill dpi="0" rotWithShape="1">
            <a:blip r:embed="rId6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2" name="Picture 11" descr="C:\Users\JCL\Desktop\cover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3988" y="1625600"/>
            <a:ext cx="1268412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824288" y="1504950"/>
            <a:ext cx="1489075" cy="1512888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5" name="Picture 63" descr="C:\Users\JCL\Desktop\33333_détouré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975" y="2888690"/>
            <a:ext cx="2108200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24488"/>
            <a:ext cx="6588125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Affichage à l'écran (4:3)</PresentationFormat>
  <Paragraphs>18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2024-05-27T08:36:27Z</dcterms:modified>
</cp:coreProperties>
</file>