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2" r:id="rId2"/>
    <p:sldId id="329" r:id="rId3"/>
    <p:sldId id="32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nq1RCqOaFbRL5UnHWn/j9w==" hashData="G/DeOHqJVhzG55J18SgQrYYOH+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FFFF"/>
    <a:srgbClr val="683400"/>
    <a:srgbClr val="FF69D8"/>
    <a:srgbClr val="F27EE1"/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779" autoAdjust="0"/>
    <p:restoredTop sz="94660"/>
  </p:normalViewPr>
  <p:slideViewPr>
    <p:cSldViewPr>
      <p:cViewPr>
        <p:scale>
          <a:sx n="83" d="100"/>
          <a:sy n="83" d="100"/>
        </p:scale>
        <p:origin x="-1018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9516DFB-F4AF-45D7-BA1F-3610C1F0A94D}" type="datetimeFigureOut">
              <a:rPr lang="fr-FR"/>
              <a:pPr>
                <a:defRPr/>
              </a:pPr>
              <a:t>27/05/2024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487A882-84C7-4CA6-AE28-179E2855072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19722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F191C5B-63C5-49ED-A177-0BE17D8211B4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C64A07C-FD1C-433B-A0AB-CB430492CEAE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43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BD54946-97C2-44EF-ABAB-A5E4ED073C56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48C863-2397-410E-BF6D-D6C7A938BAE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435128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8746D5-29F1-4E8A-87BC-A9C9345A848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19940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620708-E733-4F58-B0DF-ACADE416FEA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80496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042277-A412-4FBF-9BF7-18AD8B3CA3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565501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6AE6E5-4A11-4D99-AD34-17020F2C198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474081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D390D3-67A6-4443-9C72-66500866B49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268463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9BA9DD-E8E4-43AA-A9BF-299C6667960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71376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2676A6-56BF-4756-823E-7E919E85068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93301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B689C6-E1D1-4D8B-AC31-FE341EC797C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880102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EBC59F-C562-42D0-BA22-1B79EEBC5DB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782140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8FB02B-D547-4FAD-A791-EFA133A3267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82199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1000">
              <a:schemeClr val="accent4">
                <a:lumMod val="10000"/>
              </a:schemeClr>
            </a:gs>
            <a:gs pos="89171">
              <a:srgbClr val="FF0000"/>
            </a:gs>
            <a:gs pos="72000">
              <a:schemeClr val="bg1">
                <a:lumMod val="60000"/>
                <a:lumOff val="40000"/>
              </a:schemeClr>
            </a:gs>
            <a:gs pos="84584">
              <a:schemeClr val="accent4">
                <a:lumMod val="10000"/>
              </a:schemeClr>
            </a:gs>
            <a:gs pos="77000">
              <a:schemeClr val="tx1"/>
            </a:gs>
            <a:gs pos="9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9AF9269-6264-4AD6-803D-6CBB43F209B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13" Type="http://schemas.openxmlformats.org/officeDocument/2006/relationships/image" Target="../media/image7.gif"/><Relationship Id="rId3" Type="http://schemas.openxmlformats.org/officeDocument/2006/relationships/audio" Target="../media/audio3.wav"/><Relationship Id="rId7" Type="http://schemas.openxmlformats.org/officeDocument/2006/relationships/image" Target="../media/image1.png"/><Relationship Id="rId12" Type="http://schemas.openxmlformats.org/officeDocument/2006/relationships/image" Target="../media/image6.jpeg"/><Relationship Id="rId17" Type="http://schemas.openxmlformats.org/officeDocument/2006/relationships/image" Target="../media/image11.jpeg"/><Relationship Id="rId2" Type="http://schemas.openxmlformats.org/officeDocument/2006/relationships/audio" Target="../media/audio2.wav"/><Relationship Id="rId16" Type="http://schemas.openxmlformats.org/officeDocument/2006/relationships/image" Target="../media/image10.gif"/><Relationship Id="rId1" Type="http://schemas.openxmlformats.org/officeDocument/2006/relationships/audio" Target="../media/audio1.wav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1.xml"/><Relationship Id="rId15" Type="http://schemas.openxmlformats.org/officeDocument/2006/relationships/image" Target="../media/image9.jpeg"/><Relationship Id="rId10" Type="http://schemas.openxmlformats.org/officeDocument/2006/relationships/image" Target="../media/image4.png"/><Relationship Id="rId4" Type="http://schemas.openxmlformats.org/officeDocument/2006/relationships/audio" Target="../media/audio4.wav"/><Relationship Id="rId9" Type="http://schemas.openxmlformats.org/officeDocument/2006/relationships/image" Target="../media/image3.png"/><Relationship Id="rId14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jpeg"/><Relationship Id="rId18" Type="http://schemas.openxmlformats.org/officeDocument/2006/relationships/audio" Target="../media/audio8.wav"/><Relationship Id="rId26" Type="http://schemas.openxmlformats.org/officeDocument/2006/relationships/audio" Target="../media/audio11.wav"/><Relationship Id="rId39" Type="http://schemas.openxmlformats.org/officeDocument/2006/relationships/image" Target="../media/image35.jpeg"/><Relationship Id="rId21" Type="http://schemas.openxmlformats.org/officeDocument/2006/relationships/image" Target="../media/image26.jpeg"/><Relationship Id="rId34" Type="http://schemas.openxmlformats.org/officeDocument/2006/relationships/audio" Target="../media/audio15.wav"/><Relationship Id="rId42" Type="http://schemas.openxmlformats.org/officeDocument/2006/relationships/image" Target="../media/image37.png"/><Relationship Id="rId47" Type="http://schemas.openxmlformats.org/officeDocument/2006/relationships/image" Target="../media/image41.jpeg"/><Relationship Id="rId50" Type="http://schemas.microsoft.com/office/2007/relationships/hdphoto" Target="../media/hdphoto3.wdp"/><Relationship Id="rId55" Type="http://schemas.openxmlformats.org/officeDocument/2006/relationships/image" Target="../media/image46.png"/><Relationship Id="rId63" Type="http://schemas.openxmlformats.org/officeDocument/2006/relationships/image" Target="../media/image54.gif"/><Relationship Id="rId68" Type="http://schemas.openxmlformats.org/officeDocument/2006/relationships/image" Target="../media/image59.jpeg"/><Relationship Id="rId7" Type="http://schemas.openxmlformats.org/officeDocument/2006/relationships/image" Target="../media/image17.gif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7.wav"/><Relationship Id="rId29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11" Type="http://schemas.openxmlformats.org/officeDocument/2006/relationships/image" Target="../media/image21.png"/><Relationship Id="rId24" Type="http://schemas.openxmlformats.org/officeDocument/2006/relationships/audio" Target="../media/audio10.wav"/><Relationship Id="rId32" Type="http://schemas.openxmlformats.org/officeDocument/2006/relationships/audio" Target="../media/audio14.wav"/><Relationship Id="rId37" Type="http://schemas.openxmlformats.org/officeDocument/2006/relationships/image" Target="../media/image34.jpeg"/><Relationship Id="rId40" Type="http://schemas.openxmlformats.org/officeDocument/2006/relationships/audio" Target="../media/audio18.wav"/><Relationship Id="rId45" Type="http://schemas.openxmlformats.org/officeDocument/2006/relationships/image" Target="../media/image40.jpeg"/><Relationship Id="rId53" Type="http://schemas.openxmlformats.org/officeDocument/2006/relationships/image" Target="../media/image45.png"/><Relationship Id="rId58" Type="http://schemas.openxmlformats.org/officeDocument/2006/relationships/image" Target="../media/image49.png"/><Relationship Id="rId66" Type="http://schemas.openxmlformats.org/officeDocument/2006/relationships/image" Target="../media/image57.png"/><Relationship Id="rId5" Type="http://schemas.openxmlformats.org/officeDocument/2006/relationships/image" Target="../media/image8.gif"/><Relationship Id="rId15" Type="http://schemas.openxmlformats.org/officeDocument/2006/relationships/image" Target="../media/image23.jpeg"/><Relationship Id="rId23" Type="http://schemas.openxmlformats.org/officeDocument/2006/relationships/image" Target="../media/image27.jpeg"/><Relationship Id="rId28" Type="http://schemas.openxmlformats.org/officeDocument/2006/relationships/audio" Target="../media/audio12.wav"/><Relationship Id="rId36" Type="http://schemas.openxmlformats.org/officeDocument/2006/relationships/audio" Target="../media/audio16.wav"/><Relationship Id="rId49" Type="http://schemas.openxmlformats.org/officeDocument/2006/relationships/image" Target="../media/image42.png"/><Relationship Id="rId57" Type="http://schemas.openxmlformats.org/officeDocument/2006/relationships/image" Target="../media/image48.png"/><Relationship Id="rId61" Type="http://schemas.openxmlformats.org/officeDocument/2006/relationships/image" Target="../media/image52.png"/><Relationship Id="rId10" Type="http://schemas.openxmlformats.org/officeDocument/2006/relationships/image" Target="../media/image20.png"/><Relationship Id="rId19" Type="http://schemas.openxmlformats.org/officeDocument/2006/relationships/image" Target="../media/image25.jpeg"/><Relationship Id="rId31" Type="http://schemas.openxmlformats.org/officeDocument/2006/relationships/image" Target="../media/image31.jpeg"/><Relationship Id="rId44" Type="http://schemas.openxmlformats.org/officeDocument/2006/relationships/image" Target="../media/image39.gif"/><Relationship Id="rId52" Type="http://schemas.openxmlformats.org/officeDocument/2006/relationships/image" Target="../media/image44.png"/><Relationship Id="rId60" Type="http://schemas.openxmlformats.org/officeDocument/2006/relationships/image" Target="../media/image51.png"/><Relationship Id="rId65" Type="http://schemas.openxmlformats.org/officeDocument/2006/relationships/image" Target="../media/image56.gif"/><Relationship Id="rId4" Type="http://schemas.openxmlformats.org/officeDocument/2006/relationships/image" Target="../media/image15.png"/><Relationship Id="rId9" Type="http://schemas.openxmlformats.org/officeDocument/2006/relationships/image" Target="../media/image19.png"/><Relationship Id="rId14" Type="http://schemas.openxmlformats.org/officeDocument/2006/relationships/audio" Target="../media/audio6.wav"/><Relationship Id="rId22" Type="http://schemas.openxmlformats.org/officeDocument/2006/relationships/audio" Target="../media/audio1.wav"/><Relationship Id="rId27" Type="http://schemas.openxmlformats.org/officeDocument/2006/relationships/image" Target="../media/image29.jpeg"/><Relationship Id="rId30" Type="http://schemas.openxmlformats.org/officeDocument/2006/relationships/audio" Target="../media/audio13.wav"/><Relationship Id="rId35" Type="http://schemas.openxmlformats.org/officeDocument/2006/relationships/image" Target="../media/image33.jpeg"/><Relationship Id="rId43" Type="http://schemas.openxmlformats.org/officeDocument/2006/relationships/image" Target="../media/image38.gif"/><Relationship Id="rId48" Type="http://schemas.microsoft.com/office/2007/relationships/hdphoto" Target="../media/hdphoto2.wdp"/><Relationship Id="rId56" Type="http://schemas.openxmlformats.org/officeDocument/2006/relationships/image" Target="../media/image47.png"/><Relationship Id="rId64" Type="http://schemas.openxmlformats.org/officeDocument/2006/relationships/image" Target="../media/image55.jpeg"/><Relationship Id="rId69" Type="http://schemas.openxmlformats.org/officeDocument/2006/relationships/image" Target="../media/image60.png"/><Relationship Id="rId8" Type="http://schemas.openxmlformats.org/officeDocument/2006/relationships/image" Target="../media/image18.gif"/><Relationship Id="rId51" Type="http://schemas.openxmlformats.org/officeDocument/2006/relationships/image" Target="../media/image43.png"/><Relationship Id="rId3" Type="http://schemas.openxmlformats.org/officeDocument/2006/relationships/image" Target="../media/image14.png"/><Relationship Id="rId12" Type="http://schemas.openxmlformats.org/officeDocument/2006/relationships/audio" Target="../media/audio5.wav"/><Relationship Id="rId17" Type="http://schemas.openxmlformats.org/officeDocument/2006/relationships/image" Target="../media/image24.jpeg"/><Relationship Id="rId25" Type="http://schemas.openxmlformats.org/officeDocument/2006/relationships/image" Target="../media/image28.jpeg"/><Relationship Id="rId33" Type="http://schemas.openxmlformats.org/officeDocument/2006/relationships/image" Target="../media/image32.jpeg"/><Relationship Id="rId38" Type="http://schemas.openxmlformats.org/officeDocument/2006/relationships/audio" Target="../media/audio17.wav"/><Relationship Id="rId46" Type="http://schemas.microsoft.com/office/2007/relationships/hdphoto" Target="../media/hdphoto1.wdp"/><Relationship Id="rId59" Type="http://schemas.openxmlformats.org/officeDocument/2006/relationships/image" Target="../media/image50.jpeg"/><Relationship Id="rId67" Type="http://schemas.openxmlformats.org/officeDocument/2006/relationships/image" Target="../media/image58.jpeg"/><Relationship Id="rId20" Type="http://schemas.openxmlformats.org/officeDocument/2006/relationships/audio" Target="../media/audio9.wav"/><Relationship Id="rId41" Type="http://schemas.openxmlformats.org/officeDocument/2006/relationships/image" Target="../media/image36.jpeg"/><Relationship Id="rId54" Type="http://schemas.microsoft.com/office/2007/relationships/hdphoto" Target="../media/hdphoto4.wdp"/><Relationship Id="rId62" Type="http://schemas.openxmlformats.org/officeDocument/2006/relationships/image" Target="../media/image53.png"/><Relationship Id="rId70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06 -3977.wav">
            <a:hlinkClick r:id="" action="ppaction://media"/>
          </p:cNvPr>
          <p:cNvPicPr>
            <a:picLocks noRot="1" noChangeAspect="1"/>
          </p:cNvPicPr>
          <p:nvPr>
            <a:wavAudioFile r:embed="rId1" name="06 - Danton quoi _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22225"/>
            <a:ext cx="9174163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3 H4008.wav">
            <a:hlinkClick r:id="" action="ppaction://media"/>
          </p:cNvPr>
          <p:cNvPicPr>
            <a:picLocks noRot="1" noChangeAspect="1"/>
          </p:cNvPicPr>
          <p:nvPr>
            <a:wavAudioFile r:embed="rId2" name="13 Haddaway- What Is Love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4008.wav">
            <a:hlinkClick r:id="" action="ppaction://media"/>
          </p:cNvPr>
          <p:cNvPicPr>
            <a:picLocks noRot="1" noChangeAspect="1"/>
          </p:cNvPicPr>
          <p:nvPr>
            <a:wavAudioFile r:embed="rId3" name="3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4008.wav">
            <a:hlinkClick r:id="" action="ppaction://media"/>
          </p:cNvPr>
          <p:cNvPicPr>
            <a:picLocks noRot="1" noChangeAspect="1"/>
          </p:cNvPicPr>
          <p:nvPr>
            <a:wavAudioFile r:embed="rId4" name="03. F.B.I.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085557" y="2936081"/>
            <a:ext cx="1036638" cy="1057275"/>
          </a:xfrm>
          <a:prstGeom prst="ellipse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7" name="Image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1187" y="6061946"/>
            <a:ext cx="460375" cy="156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125538"/>
            <a:ext cx="6191250" cy="4606925"/>
          </a:xfrm>
          <a:prstGeom prst="frame">
            <a:avLst>
              <a:gd name="adj1" fmla="val 3068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5">
            <a:duotone>
              <a:prstClr val="black"/>
              <a:schemeClr val="bg1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740255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" descr="C:\Users\JCL\Desktop\CD1.gif"/>
          <p:cNvPicPr>
            <a:picLocks noChangeAspect="1" noChangeArrowheads="1" noCrop="1"/>
          </p:cNvPicPr>
          <p:nvPr/>
        </p:nvPicPr>
        <p:blipFill>
          <a:blip r:embed="rId16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0" y="714971"/>
            <a:ext cx="539750" cy="252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11" descr="C:\Users\JCL\Desktop\cover (FILEminimizer)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8575" y="1882775"/>
            <a:ext cx="3035300" cy="309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22225"/>
            <a:ext cx="9174163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979613" y="1557338"/>
            <a:ext cx="5113337" cy="3887787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763713" y="1839913"/>
            <a:ext cx="5715000" cy="332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01. Les sardines (Remix Edit Version 2013)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02. Tourner les serviettes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03. Le petit bonhomme en mousse (Live)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04. Pourvu que ça dure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05. Il fait chaud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06. Danton quoi ?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07. C'est chaud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08. Oh cousine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09. Ça va bouger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10. La chanson à Élise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11. Et la pleine lune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12. A l'attaque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13. La chanson des grenouilles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14. Les pouces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15. Et c'est ce soir</a:t>
            </a:r>
          </a:p>
        </p:txBody>
      </p:sp>
      <p:pic>
        <p:nvPicPr>
          <p:cNvPr id="3077" name="Picture 5" descr="C:\Users\JCL\Desktop\11111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3084513"/>
            <a:ext cx="2981325" cy="363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 descr="C:\Users\JCL\Desktop\444444_détour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3500438"/>
            <a:ext cx="3476625" cy="319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17013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25" y="3159125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46038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01625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95725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6" descr="C:\Users\Marie-Jose\Desktop\NUMEROS JUKEBOX NOIR\1 (FILEminimizer).jpg">
            <a:hlinkClick r:id="" action="ppaction://noaction" highlightClick="1">
              <a:snd r:embed="rId12" name="01 - Les sardines (Remix Edit Versio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Marie-Jose\Desktop\NUMEROS JUKEBOX NOIR\2 (FILEminimizer).jpg">
            <a:hlinkClick r:id="" action="ppaction://noaction" highlightClick="1">
              <a:snd r:embed="rId14" name="02 - Tourner les serviettes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550" y="3467100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3" descr="C:\Users\Marie-Jose\Desktop\NUMEROS JUKEBOX NOIR\3 (FILEminimizer).jpg">
            <a:hlinkClick r:id="" action="ppaction://noaction" highlightClick="1">
              <a:snd r:embed="rId16" name="03 - Le petit bonhomme en mousse (Li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819525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18" name="04 - Pourvu que ça dure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8913" y="4152900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Users\Marie-Jose\Desktop\NUMEROS JUKEBOX NOIR\5 (FILEminimizer).jpg">
            <a:hlinkClick r:id="" action="ppaction://noaction" highlightClick="1">
              <a:snd r:embed="rId20" name="05 - Il fait chaud.wav"/>
            </a:hlinkClick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6850" y="4473575"/>
            <a:ext cx="446088" cy="26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6" descr="C:\Users\Marie-Jose\Desktop\NUMEROS JUKEBOX NOIR\6 (FILEminimizer).jpg">
            <a:hlinkClick r:id="" action="ppaction://noaction" highlightClick="1">
              <a:snd r:embed="rId22" name="06 - Danton quoi _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1613" y="4826000"/>
            <a:ext cx="442912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7" descr="C:\Users\Marie-Jose\Desktop\NUMEROS JUKEBOX NOIR\7 (FILEminimizer).jpg">
            <a:hlinkClick r:id="" action="ppaction://noaction" highlightClick="1">
              <a:snd r:embed="rId24" name="07 - C'est chaud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800" y="5157788"/>
            <a:ext cx="5143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8" descr="C:\Users\Marie-Jose\Desktop\NUMEROS JUKEBOX NOIR\8 (FILEminimizer).jpg">
            <a:hlinkClick r:id="" action="ppaction://noaction" highlightClick="1">
              <a:snd r:embed="rId26" name="08 - Oh cousine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3128963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8" name="09 - Ça va bouger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1050" y="3467100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0" descr="C:\Users\Marie-Jose\Desktop\NUMEROS JUKEBOX NOIR\10 (FILEminimizer).jpg">
            <a:hlinkClick r:id="" action="ppaction://noaction" highlightClick="1">
              <a:snd r:embed="rId30" name="10 - La chanson à Élise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6288" y="3824288"/>
            <a:ext cx="44926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1" descr="C:\Users\Marie-Jose\Desktop\NUMEROS JUKEBOX NOIR\11 (FILEminimizer).jpg">
            <a:hlinkClick r:id="" action="ppaction://noaction" highlightClick="1">
              <a:snd r:embed="rId32" name="11 - Et la pleine lune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4152900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2" descr="C:\Users\Marie-Jose\Desktop\NUMEROS JUKEBOX NOIR\12 (FILEminimizer).jpg">
            <a:hlinkClick r:id="" action="ppaction://noaction" highlightClick="1">
              <a:snd r:embed="rId34" name="12 - A l'attaque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4503738"/>
            <a:ext cx="45085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3" descr="C:\Users\Marie-Jose\Desktop\NUMEROS JUKEBOX NOIR\13 (FILEminimizer).jpg">
            <a:hlinkClick r:id="" action="ppaction://noaction" highlightClick="1">
              <a:snd r:embed="rId36" name="13 - La chanson des grenouilles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821238"/>
            <a:ext cx="4572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4" descr="C:\Users\Marie-Jose\Desktop\NUMEROS JUKEBOX NOIR\14 (FILEminimizer).jpg">
            <a:hlinkClick r:id="" action="ppaction://noaction" highlightClick="1">
              <a:snd r:embed="rId38" name="14 - Les pouces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163" y="5160963"/>
            <a:ext cx="4762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5" descr="C:\Users\Marie-Jose\Desktop\NUMEROS JUKEBOX NOIR\15 (FILEminimizer).jpg">
            <a:hlinkClick r:id="" action="ppaction://noaction" highlightClick="1">
              <a:snd r:embed="rId40" name="15 - Et c'est ce soir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928938"/>
            <a:ext cx="4492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1825" y="3144838"/>
            <a:ext cx="187325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4150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415088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christelle\Desktop\che.jp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975239"/>
            <a:ext cx="734939" cy="979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4046538"/>
            <a:ext cx="630238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C:\Users\christelle\Desktop\Image2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D:\SMYLET\BOUGEOIR 2.pn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0" name="Imag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4" descr="D:\SMYLET\1 (FILEmini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774950"/>
            <a:ext cx="1304925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5" name="Picture 2" descr="C:\Users\christelle\Desktop\tabe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0"/>
          <p:cNvPicPr>
            <a:picLocks noChangeAspect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Ellipse 6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6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50" name="Image 10"/>
          <p:cNvPicPr>
            <a:picLocks noChangeAspect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9725" y="14605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Ellipse 60"/>
          <p:cNvSpPr/>
          <p:nvPr/>
        </p:nvSpPr>
        <p:spPr bwMode="auto">
          <a:xfrm rot="3669725">
            <a:off x="6842919" y="1591469"/>
            <a:ext cx="373062" cy="368300"/>
          </a:xfrm>
          <a:prstGeom prst="ellipse">
            <a:avLst/>
          </a:prstGeom>
          <a:blipFill dpi="0" rotWithShape="1">
            <a:blip r:embed="rId6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2" name="Picture 11" descr="C:\Users\JCL\Desktop\cover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3988" y="1625600"/>
            <a:ext cx="1268412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824288" y="1504950"/>
            <a:ext cx="1489075" cy="1512888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5" name="Picture 63" descr="C:\Users\JCL\Desktop\33333_détouré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5238" y="2866417"/>
            <a:ext cx="2108200" cy="300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9" descr="C:\Users\Jclaude\Desktop\Image1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24488"/>
            <a:ext cx="6588125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6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89</Words>
  <Application>Microsoft Office PowerPoint</Application>
  <PresentationFormat>Affichage à l'écran (4:3)</PresentationFormat>
  <Paragraphs>18</Paragraphs>
  <Slides>3</Slides>
  <Notes>3</Notes>
  <HiddenSlides>0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2024-05-27T08:34:03Z</dcterms:modified>
</cp:coreProperties>
</file>