
<file path=[Content_Types].xml><?xml version="1.0" encoding="utf-8"?>
<Types xmlns="http://schemas.openxmlformats.org/package/2006/content-types">
  <Default Extension="jpeg" ContentType="image/jpeg"/>
  <Default Extension="jpg" ContentType="image/jpeg"/>
  <Default Extension="rels" ContentType="application/vnd.openxmlformats-package.relationships+xml"/>
  <Default Extension="wav" ContentType="audio/x-wav"/>
  <Default Extension="xml" ContentType="application/xml"/>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77" r:id="rId2"/>
    <p:sldId id="285" r:id="rId3"/>
    <p:sldId id="273" r:id="rId4"/>
    <p:sldId id="266" r:id="rId5"/>
    <p:sldId id="271" r:id="rId6"/>
    <p:sldId id="272" r:id="rId7"/>
    <p:sldId id="270" r:id="rId8"/>
    <p:sldId id="269" r:id="rId9"/>
    <p:sldId id="267" r:id="rId10"/>
    <p:sldId id="265" r:id="rId11"/>
    <p:sldId id="268" r:id="rId12"/>
    <p:sldId id="264" r:id="rId13"/>
    <p:sldId id="263" r:id="rId14"/>
    <p:sldId id="262" r:id="rId15"/>
    <p:sldId id="261" r:id="rId16"/>
    <p:sldId id="260" r:id="rId17"/>
    <p:sldId id="257" r:id="rId18"/>
    <p:sldId id="279" r:id="rId19"/>
    <p:sldId id="259" r:id="rId20"/>
    <p:sldId id="278" r:id="rId21"/>
    <p:sldId id="258" r:id="rId22"/>
    <p:sldId id="274" r:id="rId23"/>
    <p:sldId id="280" r:id="rId24"/>
    <p:sldId id="275" r:id="rId25"/>
    <p:sldId id="281" r:id="rId26"/>
    <p:sldId id="284" r:id="rId27"/>
    <p:sldId id="283" r:id="rId28"/>
    <p:sldId id="282" r:id="rId29"/>
    <p:sldId id="276" r:id="rId30"/>
    <p:sldId id="286" r:id="rId31"/>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6003" autoAdjust="0"/>
    <p:restoredTop sz="94660"/>
  </p:normalViewPr>
  <p:slideViewPr>
    <p:cSldViewPr snapToGrid="0">
      <p:cViewPr varScale="1">
        <p:scale>
          <a:sx n="89" d="100"/>
          <a:sy n="89" d="100"/>
        </p:scale>
        <p:origin x="348" y="7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viewProps" Target="viewProp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presProps" Target="pres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tableStyles" Target="tableStyles.xml"/><Relationship Id="rId8" Type="http://schemas.openxmlformats.org/officeDocument/2006/relationships/slide" Target="slides/slide7.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F040E6B9-2622-1478-55C3-BF4D993813B1}"/>
              </a:ext>
            </a:extLst>
          </p:cNvPr>
          <p:cNvSpPr>
            <a:spLocks noGrp="1"/>
          </p:cNvSpPr>
          <p:nvPr>
            <p:ph type="ctrTitle"/>
          </p:nvPr>
        </p:nvSpPr>
        <p:spPr>
          <a:xfrm>
            <a:off x="1524000" y="1122363"/>
            <a:ext cx="9144000" cy="2387600"/>
          </a:xfrm>
        </p:spPr>
        <p:txBody>
          <a:bodyPr anchor="b"/>
          <a:lstStyle>
            <a:lvl1pPr algn="ctr">
              <a:defRPr sz="6000"/>
            </a:lvl1pPr>
          </a:lstStyle>
          <a:p>
            <a:r>
              <a:rPr lang="fr-FR"/>
              <a:t>Modifiez le style du titre</a:t>
            </a:r>
          </a:p>
        </p:txBody>
      </p:sp>
      <p:sp>
        <p:nvSpPr>
          <p:cNvPr id="3" name="Sous-titre 2">
            <a:extLst>
              <a:ext uri="{FF2B5EF4-FFF2-40B4-BE49-F238E27FC236}">
                <a16:creationId xmlns:a16="http://schemas.microsoft.com/office/drawing/2014/main" id="{E630E34C-6B86-70CA-86B6-AE418C43E405}"/>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a:t>Modifiez le style des sous-titres du masque</a:t>
            </a:r>
          </a:p>
        </p:txBody>
      </p:sp>
      <p:sp>
        <p:nvSpPr>
          <p:cNvPr id="4" name="Espace réservé de la date 3">
            <a:extLst>
              <a:ext uri="{FF2B5EF4-FFF2-40B4-BE49-F238E27FC236}">
                <a16:creationId xmlns:a16="http://schemas.microsoft.com/office/drawing/2014/main" id="{E78FA514-3625-5082-4AFE-8FE3BEA58B4F}"/>
              </a:ext>
            </a:extLst>
          </p:cNvPr>
          <p:cNvSpPr>
            <a:spLocks noGrp="1"/>
          </p:cNvSpPr>
          <p:nvPr>
            <p:ph type="dt" sz="half" idx="10"/>
          </p:nvPr>
        </p:nvSpPr>
        <p:spPr/>
        <p:txBody>
          <a:bodyPr/>
          <a:lstStyle/>
          <a:p>
            <a:fld id="{F626B8B6-0757-41A4-BCDE-50CC3D0F077C}" type="datetimeFigureOut">
              <a:rPr lang="fr-FR" smtClean="0"/>
              <a:t>19/05/2024</a:t>
            </a:fld>
            <a:endParaRPr lang="fr-FR"/>
          </a:p>
        </p:txBody>
      </p:sp>
      <p:sp>
        <p:nvSpPr>
          <p:cNvPr id="5" name="Espace réservé du pied de page 4">
            <a:extLst>
              <a:ext uri="{FF2B5EF4-FFF2-40B4-BE49-F238E27FC236}">
                <a16:creationId xmlns:a16="http://schemas.microsoft.com/office/drawing/2014/main" id="{3E6AF577-DF0F-E3CD-9365-E89B30F826F2}"/>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C4E59E38-FE5A-AE23-80BD-4CCDED46FB78}"/>
              </a:ext>
            </a:extLst>
          </p:cNvPr>
          <p:cNvSpPr>
            <a:spLocks noGrp="1"/>
          </p:cNvSpPr>
          <p:nvPr>
            <p:ph type="sldNum" sz="quarter" idx="12"/>
          </p:nvPr>
        </p:nvSpPr>
        <p:spPr/>
        <p:txBody>
          <a:bodyPr/>
          <a:lstStyle/>
          <a:p>
            <a:fld id="{A4DB4D2F-C5CE-42F0-9254-ED891691E5C3}" type="slidenum">
              <a:rPr lang="fr-FR" smtClean="0"/>
              <a:t>‹N°›</a:t>
            </a:fld>
            <a:endParaRPr lang="fr-FR"/>
          </a:p>
        </p:txBody>
      </p:sp>
    </p:spTree>
    <p:extLst>
      <p:ext uri="{BB962C8B-B14F-4D97-AF65-F5344CB8AC3E}">
        <p14:creationId xmlns:p14="http://schemas.microsoft.com/office/powerpoint/2010/main" val="2193567288"/>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pageCurlDouble"/>
      </p:transition>
    </mc:Choice>
    <mc:Fallback>
      <p:transition spd="slow" advClick="0" advTm="8000">
        <p:fad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832186A8-9699-D366-A4DD-B8670F9E64B7}"/>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447FF1D7-1CE0-B4EE-85EF-9B4DFF286812}"/>
              </a:ext>
            </a:extLst>
          </p:cNvPr>
          <p:cNvSpPr>
            <a:spLocks noGrp="1"/>
          </p:cNvSpPr>
          <p:nvPr>
            <p:ph idx="1"/>
          </p:nvPr>
        </p:nvSpPr>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652DBD00-28AC-6D97-0AED-C52A4B525F98}"/>
              </a:ext>
            </a:extLst>
          </p:cNvPr>
          <p:cNvSpPr>
            <a:spLocks noGrp="1"/>
          </p:cNvSpPr>
          <p:nvPr>
            <p:ph type="dt" sz="half" idx="10"/>
          </p:nvPr>
        </p:nvSpPr>
        <p:spPr/>
        <p:txBody>
          <a:bodyPr/>
          <a:lstStyle/>
          <a:p>
            <a:fld id="{F626B8B6-0757-41A4-BCDE-50CC3D0F077C}" type="datetimeFigureOut">
              <a:rPr lang="fr-FR" smtClean="0"/>
              <a:t>19/05/2024</a:t>
            </a:fld>
            <a:endParaRPr lang="fr-FR"/>
          </a:p>
        </p:txBody>
      </p:sp>
      <p:sp>
        <p:nvSpPr>
          <p:cNvPr id="5" name="Espace réservé du pied de page 4">
            <a:extLst>
              <a:ext uri="{FF2B5EF4-FFF2-40B4-BE49-F238E27FC236}">
                <a16:creationId xmlns:a16="http://schemas.microsoft.com/office/drawing/2014/main" id="{8C024A16-31F1-E4D5-06A1-47A872FBCD12}"/>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00ED760F-B3A0-2CF2-DD23-CE638B194BB1}"/>
              </a:ext>
            </a:extLst>
          </p:cNvPr>
          <p:cNvSpPr>
            <a:spLocks noGrp="1"/>
          </p:cNvSpPr>
          <p:nvPr>
            <p:ph type="sldNum" sz="quarter" idx="12"/>
          </p:nvPr>
        </p:nvSpPr>
        <p:spPr/>
        <p:txBody>
          <a:bodyPr/>
          <a:lstStyle/>
          <a:p>
            <a:fld id="{A4DB4D2F-C5CE-42F0-9254-ED891691E5C3}" type="slidenum">
              <a:rPr lang="fr-FR" smtClean="0"/>
              <a:t>‹N°›</a:t>
            </a:fld>
            <a:endParaRPr lang="fr-FR"/>
          </a:p>
        </p:txBody>
      </p:sp>
    </p:spTree>
    <p:extLst>
      <p:ext uri="{BB962C8B-B14F-4D97-AF65-F5344CB8AC3E}">
        <p14:creationId xmlns:p14="http://schemas.microsoft.com/office/powerpoint/2010/main" val="3090599075"/>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pageCurlDouble"/>
      </p:transition>
    </mc:Choice>
    <mc:Fallback>
      <p:transition spd="slow" advClick="0" advTm="8000">
        <p:fad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3037913A-7042-27F6-4CBF-C7E84E7833A6}"/>
              </a:ext>
            </a:extLst>
          </p:cNvPr>
          <p:cNvSpPr>
            <a:spLocks noGrp="1"/>
          </p:cNvSpPr>
          <p:nvPr>
            <p:ph type="title"/>
          </p:nvPr>
        </p:nvSpPr>
        <p:spPr>
          <a:xfrm>
            <a:off x="831850" y="1709738"/>
            <a:ext cx="10515600" cy="2852737"/>
          </a:xfrm>
        </p:spPr>
        <p:txBody>
          <a:bodyPr anchor="b"/>
          <a:lstStyle>
            <a:lvl1pPr>
              <a:defRPr sz="6000"/>
            </a:lvl1pPr>
          </a:lstStyle>
          <a:p>
            <a:r>
              <a:rPr lang="fr-FR"/>
              <a:t>Modifiez le style du titre</a:t>
            </a:r>
          </a:p>
        </p:txBody>
      </p:sp>
      <p:sp>
        <p:nvSpPr>
          <p:cNvPr id="3" name="Espace réservé du texte 2">
            <a:extLst>
              <a:ext uri="{FF2B5EF4-FFF2-40B4-BE49-F238E27FC236}">
                <a16:creationId xmlns:a16="http://schemas.microsoft.com/office/drawing/2014/main" id="{D635D322-B5BF-002D-6337-32011782CDD5}"/>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fr-FR"/>
              <a:t>Cliquez pour modifier les styles du texte du masque</a:t>
            </a:r>
          </a:p>
        </p:txBody>
      </p:sp>
      <p:sp>
        <p:nvSpPr>
          <p:cNvPr id="4" name="Espace réservé de la date 3">
            <a:extLst>
              <a:ext uri="{FF2B5EF4-FFF2-40B4-BE49-F238E27FC236}">
                <a16:creationId xmlns:a16="http://schemas.microsoft.com/office/drawing/2014/main" id="{6EFB18CF-F5CA-1F17-8A14-090684B456B5}"/>
              </a:ext>
            </a:extLst>
          </p:cNvPr>
          <p:cNvSpPr>
            <a:spLocks noGrp="1"/>
          </p:cNvSpPr>
          <p:nvPr>
            <p:ph type="dt" sz="half" idx="10"/>
          </p:nvPr>
        </p:nvSpPr>
        <p:spPr/>
        <p:txBody>
          <a:bodyPr/>
          <a:lstStyle/>
          <a:p>
            <a:fld id="{F626B8B6-0757-41A4-BCDE-50CC3D0F077C}" type="datetimeFigureOut">
              <a:rPr lang="fr-FR" smtClean="0"/>
              <a:t>19/05/2024</a:t>
            </a:fld>
            <a:endParaRPr lang="fr-FR"/>
          </a:p>
        </p:txBody>
      </p:sp>
      <p:sp>
        <p:nvSpPr>
          <p:cNvPr id="5" name="Espace réservé du pied de page 4">
            <a:extLst>
              <a:ext uri="{FF2B5EF4-FFF2-40B4-BE49-F238E27FC236}">
                <a16:creationId xmlns:a16="http://schemas.microsoft.com/office/drawing/2014/main" id="{87212906-665D-CDB2-983C-89408C8F9788}"/>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C91DF34A-4847-37EE-ECB6-1E62AF8687E4}"/>
              </a:ext>
            </a:extLst>
          </p:cNvPr>
          <p:cNvSpPr>
            <a:spLocks noGrp="1"/>
          </p:cNvSpPr>
          <p:nvPr>
            <p:ph type="sldNum" sz="quarter" idx="12"/>
          </p:nvPr>
        </p:nvSpPr>
        <p:spPr/>
        <p:txBody>
          <a:bodyPr/>
          <a:lstStyle/>
          <a:p>
            <a:fld id="{A4DB4D2F-C5CE-42F0-9254-ED891691E5C3}" type="slidenum">
              <a:rPr lang="fr-FR" smtClean="0"/>
              <a:t>‹N°›</a:t>
            </a:fld>
            <a:endParaRPr lang="fr-FR"/>
          </a:p>
        </p:txBody>
      </p:sp>
    </p:spTree>
    <p:extLst>
      <p:ext uri="{BB962C8B-B14F-4D97-AF65-F5344CB8AC3E}">
        <p14:creationId xmlns:p14="http://schemas.microsoft.com/office/powerpoint/2010/main" val="128164072"/>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pageCurlDouble"/>
      </p:transition>
    </mc:Choice>
    <mc:Fallback>
      <p:transition spd="slow" advClick="0" advTm="8000">
        <p:fad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23159F13-D93B-DEB8-55B8-6D48FE6F8B80}"/>
              </a:ext>
            </a:extLst>
          </p:cNvPr>
          <p:cNvSpPr>
            <a:spLocks noGrp="1"/>
          </p:cNvSpPr>
          <p:nvPr>
            <p:ph type="title"/>
          </p:nvPr>
        </p:nvSpPr>
        <p:spPr/>
        <p:txBody>
          <a:bodyPr/>
          <a:lstStyle/>
          <a:p>
            <a:r>
              <a:rPr lang="fr-FR"/>
              <a:t>Modifiez le style du titre</a:t>
            </a:r>
          </a:p>
        </p:txBody>
      </p:sp>
      <p:sp>
        <p:nvSpPr>
          <p:cNvPr id="3" name="Espace réservé du contenu 2">
            <a:extLst>
              <a:ext uri="{FF2B5EF4-FFF2-40B4-BE49-F238E27FC236}">
                <a16:creationId xmlns:a16="http://schemas.microsoft.com/office/drawing/2014/main" id="{57BCD09E-C03F-543F-0C7E-D32B05073B7B}"/>
              </a:ext>
            </a:extLst>
          </p:cNvPr>
          <p:cNvSpPr>
            <a:spLocks noGrp="1"/>
          </p:cNvSpPr>
          <p:nvPr>
            <p:ph sz="half" idx="1"/>
          </p:nvPr>
        </p:nvSpPr>
        <p:spPr>
          <a:xfrm>
            <a:off x="838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contenu 3">
            <a:extLst>
              <a:ext uri="{FF2B5EF4-FFF2-40B4-BE49-F238E27FC236}">
                <a16:creationId xmlns:a16="http://schemas.microsoft.com/office/drawing/2014/main" id="{74806150-F54B-B109-1DA8-75844CE3A3C9}"/>
              </a:ext>
            </a:extLst>
          </p:cNvPr>
          <p:cNvSpPr>
            <a:spLocks noGrp="1"/>
          </p:cNvSpPr>
          <p:nvPr>
            <p:ph sz="half" idx="2"/>
          </p:nvPr>
        </p:nvSpPr>
        <p:spPr>
          <a:xfrm>
            <a:off x="6172200" y="1825625"/>
            <a:ext cx="5181600" cy="435133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e la date 4">
            <a:extLst>
              <a:ext uri="{FF2B5EF4-FFF2-40B4-BE49-F238E27FC236}">
                <a16:creationId xmlns:a16="http://schemas.microsoft.com/office/drawing/2014/main" id="{002EA4A1-8AF5-D393-C524-A16C866F7C2B}"/>
              </a:ext>
            </a:extLst>
          </p:cNvPr>
          <p:cNvSpPr>
            <a:spLocks noGrp="1"/>
          </p:cNvSpPr>
          <p:nvPr>
            <p:ph type="dt" sz="half" idx="10"/>
          </p:nvPr>
        </p:nvSpPr>
        <p:spPr/>
        <p:txBody>
          <a:bodyPr/>
          <a:lstStyle/>
          <a:p>
            <a:fld id="{F626B8B6-0757-41A4-BCDE-50CC3D0F077C}" type="datetimeFigureOut">
              <a:rPr lang="fr-FR" smtClean="0"/>
              <a:t>19/05/2024</a:t>
            </a:fld>
            <a:endParaRPr lang="fr-FR"/>
          </a:p>
        </p:txBody>
      </p:sp>
      <p:sp>
        <p:nvSpPr>
          <p:cNvPr id="6" name="Espace réservé du pied de page 5">
            <a:extLst>
              <a:ext uri="{FF2B5EF4-FFF2-40B4-BE49-F238E27FC236}">
                <a16:creationId xmlns:a16="http://schemas.microsoft.com/office/drawing/2014/main" id="{180E7D94-3130-E351-1A6C-9269F06F6854}"/>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675E7573-4D71-069E-D8A3-79A7EA6A4867}"/>
              </a:ext>
            </a:extLst>
          </p:cNvPr>
          <p:cNvSpPr>
            <a:spLocks noGrp="1"/>
          </p:cNvSpPr>
          <p:nvPr>
            <p:ph type="sldNum" sz="quarter" idx="12"/>
          </p:nvPr>
        </p:nvSpPr>
        <p:spPr/>
        <p:txBody>
          <a:bodyPr/>
          <a:lstStyle/>
          <a:p>
            <a:fld id="{A4DB4D2F-C5CE-42F0-9254-ED891691E5C3}" type="slidenum">
              <a:rPr lang="fr-FR" smtClean="0"/>
              <a:t>‹N°›</a:t>
            </a:fld>
            <a:endParaRPr lang="fr-FR"/>
          </a:p>
        </p:txBody>
      </p:sp>
    </p:spTree>
    <p:extLst>
      <p:ext uri="{BB962C8B-B14F-4D97-AF65-F5344CB8AC3E}">
        <p14:creationId xmlns:p14="http://schemas.microsoft.com/office/powerpoint/2010/main" val="404026518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pageCurlDouble"/>
      </p:transition>
    </mc:Choice>
    <mc:Fallback>
      <p:transition spd="slow" advClick="0" advTm="8000">
        <p:fad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7510CA58-EE2F-6A4E-4FF8-FE043412921B}"/>
              </a:ext>
            </a:extLst>
          </p:cNvPr>
          <p:cNvSpPr>
            <a:spLocks noGrp="1"/>
          </p:cNvSpPr>
          <p:nvPr>
            <p:ph type="title"/>
          </p:nvPr>
        </p:nvSpPr>
        <p:spPr>
          <a:xfrm>
            <a:off x="839788" y="365125"/>
            <a:ext cx="10515600" cy="1325563"/>
          </a:xfrm>
        </p:spPr>
        <p:txBody>
          <a:bodyPr/>
          <a:lstStyle/>
          <a:p>
            <a:r>
              <a:rPr lang="fr-FR"/>
              <a:t>Modifiez le style du titre</a:t>
            </a:r>
          </a:p>
        </p:txBody>
      </p:sp>
      <p:sp>
        <p:nvSpPr>
          <p:cNvPr id="3" name="Espace réservé du texte 2">
            <a:extLst>
              <a:ext uri="{FF2B5EF4-FFF2-40B4-BE49-F238E27FC236}">
                <a16:creationId xmlns:a16="http://schemas.microsoft.com/office/drawing/2014/main" id="{852CAF2E-E756-F124-41D9-26DDD0653927}"/>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4" name="Espace réservé du contenu 3">
            <a:extLst>
              <a:ext uri="{FF2B5EF4-FFF2-40B4-BE49-F238E27FC236}">
                <a16:creationId xmlns:a16="http://schemas.microsoft.com/office/drawing/2014/main" id="{F26A6987-BE2E-F952-71CA-40B4729FD3C1}"/>
              </a:ext>
            </a:extLst>
          </p:cNvPr>
          <p:cNvSpPr>
            <a:spLocks noGrp="1"/>
          </p:cNvSpPr>
          <p:nvPr>
            <p:ph sz="half" idx="2"/>
          </p:nvPr>
        </p:nvSpPr>
        <p:spPr>
          <a:xfrm>
            <a:off x="839788" y="2505075"/>
            <a:ext cx="5157787"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5" name="Espace réservé du texte 4">
            <a:extLst>
              <a:ext uri="{FF2B5EF4-FFF2-40B4-BE49-F238E27FC236}">
                <a16:creationId xmlns:a16="http://schemas.microsoft.com/office/drawing/2014/main" id="{2AB05FEC-8294-6B4F-4447-3BE8160C92EF}"/>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a:t>Cliquez pour modifier les styles du texte du masque</a:t>
            </a:r>
          </a:p>
        </p:txBody>
      </p:sp>
      <p:sp>
        <p:nvSpPr>
          <p:cNvPr id="6" name="Espace réservé du contenu 5">
            <a:extLst>
              <a:ext uri="{FF2B5EF4-FFF2-40B4-BE49-F238E27FC236}">
                <a16:creationId xmlns:a16="http://schemas.microsoft.com/office/drawing/2014/main" id="{9F4428AD-6C14-DD9E-0471-B76F0841A874}"/>
              </a:ext>
            </a:extLst>
          </p:cNvPr>
          <p:cNvSpPr>
            <a:spLocks noGrp="1"/>
          </p:cNvSpPr>
          <p:nvPr>
            <p:ph sz="quarter" idx="4"/>
          </p:nvPr>
        </p:nvSpPr>
        <p:spPr>
          <a:xfrm>
            <a:off x="6172200" y="2505075"/>
            <a:ext cx="5183188" cy="3684588"/>
          </a:xfrm>
        </p:spPr>
        <p:txBody>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7" name="Espace réservé de la date 6">
            <a:extLst>
              <a:ext uri="{FF2B5EF4-FFF2-40B4-BE49-F238E27FC236}">
                <a16:creationId xmlns:a16="http://schemas.microsoft.com/office/drawing/2014/main" id="{1D1348B0-B69D-DE83-21BA-1A170E17AA1A}"/>
              </a:ext>
            </a:extLst>
          </p:cNvPr>
          <p:cNvSpPr>
            <a:spLocks noGrp="1"/>
          </p:cNvSpPr>
          <p:nvPr>
            <p:ph type="dt" sz="half" idx="10"/>
          </p:nvPr>
        </p:nvSpPr>
        <p:spPr/>
        <p:txBody>
          <a:bodyPr/>
          <a:lstStyle/>
          <a:p>
            <a:fld id="{F626B8B6-0757-41A4-BCDE-50CC3D0F077C}" type="datetimeFigureOut">
              <a:rPr lang="fr-FR" smtClean="0"/>
              <a:t>19/05/2024</a:t>
            </a:fld>
            <a:endParaRPr lang="fr-FR"/>
          </a:p>
        </p:txBody>
      </p:sp>
      <p:sp>
        <p:nvSpPr>
          <p:cNvPr id="8" name="Espace réservé du pied de page 7">
            <a:extLst>
              <a:ext uri="{FF2B5EF4-FFF2-40B4-BE49-F238E27FC236}">
                <a16:creationId xmlns:a16="http://schemas.microsoft.com/office/drawing/2014/main" id="{E6CCC495-BC0F-4D6C-29AE-276433B6E85C}"/>
              </a:ext>
            </a:extLst>
          </p:cNvPr>
          <p:cNvSpPr>
            <a:spLocks noGrp="1"/>
          </p:cNvSpPr>
          <p:nvPr>
            <p:ph type="ftr" sz="quarter" idx="11"/>
          </p:nvPr>
        </p:nvSpPr>
        <p:spPr/>
        <p:txBody>
          <a:bodyPr/>
          <a:lstStyle/>
          <a:p>
            <a:endParaRPr lang="fr-FR"/>
          </a:p>
        </p:txBody>
      </p:sp>
      <p:sp>
        <p:nvSpPr>
          <p:cNvPr id="9" name="Espace réservé du numéro de diapositive 8">
            <a:extLst>
              <a:ext uri="{FF2B5EF4-FFF2-40B4-BE49-F238E27FC236}">
                <a16:creationId xmlns:a16="http://schemas.microsoft.com/office/drawing/2014/main" id="{4D023FC1-4594-BFA6-4360-1C54E892B529}"/>
              </a:ext>
            </a:extLst>
          </p:cNvPr>
          <p:cNvSpPr>
            <a:spLocks noGrp="1"/>
          </p:cNvSpPr>
          <p:nvPr>
            <p:ph type="sldNum" sz="quarter" idx="12"/>
          </p:nvPr>
        </p:nvSpPr>
        <p:spPr/>
        <p:txBody>
          <a:bodyPr/>
          <a:lstStyle/>
          <a:p>
            <a:fld id="{A4DB4D2F-C5CE-42F0-9254-ED891691E5C3}" type="slidenum">
              <a:rPr lang="fr-FR" smtClean="0"/>
              <a:t>‹N°›</a:t>
            </a:fld>
            <a:endParaRPr lang="fr-FR"/>
          </a:p>
        </p:txBody>
      </p:sp>
    </p:spTree>
    <p:extLst>
      <p:ext uri="{BB962C8B-B14F-4D97-AF65-F5344CB8AC3E}">
        <p14:creationId xmlns:p14="http://schemas.microsoft.com/office/powerpoint/2010/main" val="76929764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pageCurlDouble"/>
      </p:transition>
    </mc:Choice>
    <mc:Fallback>
      <p:transition spd="slow" advClick="0" advTm="8000">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24BE59F7-412F-E122-AAB4-4C7A2FBF26DE}"/>
              </a:ext>
            </a:extLst>
          </p:cNvPr>
          <p:cNvSpPr>
            <a:spLocks noGrp="1"/>
          </p:cNvSpPr>
          <p:nvPr>
            <p:ph type="title"/>
          </p:nvPr>
        </p:nvSpPr>
        <p:spPr/>
        <p:txBody>
          <a:bodyPr/>
          <a:lstStyle/>
          <a:p>
            <a:r>
              <a:rPr lang="fr-FR"/>
              <a:t>Modifiez le style du titre</a:t>
            </a:r>
          </a:p>
        </p:txBody>
      </p:sp>
      <p:sp>
        <p:nvSpPr>
          <p:cNvPr id="3" name="Espace réservé de la date 2">
            <a:extLst>
              <a:ext uri="{FF2B5EF4-FFF2-40B4-BE49-F238E27FC236}">
                <a16:creationId xmlns:a16="http://schemas.microsoft.com/office/drawing/2014/main" id="{A32FB268-EFCB-6E58-1AC5-6989E0F78F12}"/>
              </a:ext>
            </a:extLst>
          </p:cNvPr>
          <p:cNvSpPr>
            <a:spLocks noGrp="1"/>
          </p:cNvSpPr>
          <p:nvPr>
            <p:ph type="dt" sz="half" idx="10"/>
          </p:nvPr>
        </p:nvSpPr>
        <p:spPr/>
        <p:txBody>
          <a:bodyPr/>
          <a:lstStyle/>
          <a:p>
            <a:fld id="{F626B8B6-0757-41A4-BCDE-50CC3D0F077C}" type="datetimeFigureOut">
              <a:rPr lang="fr-FR" smtClean="0"/>
              <a:t>19/05/2024</a:t>
            </a:fld>
            <a:endParaRPr lang="fr-FR"/>
          </a:p>
        </p:txBody>
      </p:sp>
      <p:sp>
        <p:nvSpPr>
          <p:cNvPr id="4" name="Espace réservé du pied de page 3">
            <a:extLst>
              <a:ext uri="{FF2B5EF4-FFF2-40B4-BE49-F238E27FC236}">
                <a16:creationId xmlns:a16="http://schemas.microsoft.com/office/drawing/2014/main" id="{116893BB-2467-3833-E88B-86C35FF8368C}"/>
              </a:ext>
            </a:extLst>
          </p:cNvPr>
          <p:cNvSpPr>
            <a:spLocks noGrp="1"/>
          </p:cNvSpPr>
          <p:nvPr>
            <p:ph type="ftr" sz="quarter" idx="11"/>
          </p:nvPr>
        </p:nvSpPr>
        <p:spPr/>
        <p:txBody>
          <a:bodyPr/>
          <a:lstStyle/>
          <a:p>
            <a:endParaRPr lang="fr-FR"/>
          </a:p>
        </p:txBody>
      </p:sp>
      <p:sp>
        <p:nvSpPr>
          <p:cNvPr id="5" name="Espace réservé du numéro de diapositive 4">
            <a:extLst>
              <a:ext uri="{FF2B5EF4-FFF2-40B4-BE49-F238E27FC236}">
                <a16:creationId xmlns:a16="http://schemas.microsoft.com/office/drawing/2014/main" id="{EE856B5C-53EA-8043-964B-07C4BAD9FA4C}"/>
              </a:ext>
            </a:extLst>
          </p:cNvPr>
          <p:cNvSpPr>
            <a:spLocks noGrp="1"/>
          </p:cNvSpPr>
          <p:nvPr>
            <p:ph type="sldNum" sz="quarter" idx="12"/>
          </p:nvPr>
        </p:nvSpPr>
        <p:spPr/>
        <p:txBody>
          <a:bodyPr/>
          <a:lstStyle/>
          <a:p>
            <a:fld id="{A4DB4D2F-C5CE-42F0-9254-ED891691E5C3}" type="slidenum">
              <a:rPr lang="fr-FR" smtClean="0"/>
              <a:t>‹N°›</a:t>
            </a:fld>
            <a:endParaRPr lang="fr-FR"/>
          </a:p>
        </p:txBody>
      </p:sp>
    </p:spTree>
    <p:extLst>
      <p:ext uri="{BB962C8B-B14F-4D97-AF65-F5344CB8AC3E}">
        <p14:creationId xmlns:p14="http://schemas.microsoft.com/office/powerpoint/2010/main" val="233385695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pageCurlDouble"/>
      </p:transition>
    </mc:Choice>
    <mc:Fallback>
      <p:transition spd="slow" advClick="0" advTm="8000">
        <p:fad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a:extLst>
              <a:ext uri="{FF2B5EF4-FFF2-40B4-BE49-F238E27FC236}">
                <a16:creationId xmlns:a16="http://schemas.microsoft.com/office/drawing/2014/main" id="{95CF831F-6F7E-D8C0-6088-C6C7B2D8A92C}"/>
              </a:ext>
            </a:extLst>
          </p:cNvPr>
          <p:cNvSpPr>
            <a:spLocks noGrp="1"/>
          </p:cNvSpPr>
          <p:nvPr>
            <p:ph type="dt" sz="half" idx="10"/>
          </p:nvPr>
        </p:nvSpPr>
        <p:spPr/>
        <p:txBody>
          <a:bodyPr/>
          <a:lstStyle/>
          <a:p>
            <a:fld id="{F626B8B6-0757-41A4-BCDE-50CC3D0F077C}" type="datetimeFigureOut">
              <a:rPr lang="fr-FR" smtClean="0"/>
              <a:t>19/05/2024</a:t>
            </a:fld>
            <a:endParaRPr lang="fr-FR"/>
          </a:p>
        </p:txBody>
      </p:sp>
      <p:sp>
        <p:nvSpPr>
          <p:cNvPr id="3" name="Espace réservé du pied de page 2">
            <a:extLst>
              <a:ext uri="{FF2B5EF4-FFF2-40B4-BE49-F238E27FC236}">
                <a16:creationId xmlns:a16="http://schemas.microsoft.com/office/drawing/2014/main" id="{9D7EC8D7-2E2E-27F1-0E2A-CDD34EAA4ED8}"/>
              </a:ext>
            </a:extLst>
          </p:cNvPr>
          <p:cNvSpPr>
            <a:spLocks noGrp="1"/>
          </p:cNvSpPr>
          <p:nvPr>
            <p:ph type="ftr" sz="quarter" idx="11"/>
          </p:nvPr>
        </p:nvSpPr>
        <p:spPr/>
        <p:txBody>
          <a:bodyPr/>
          <a:lstStyle/>
          <a:p>
            <a:endParaRPr lang="fr-FR"/>
          </a:p>
        </p:txBody>
      </p:sp>
      <p:sp>
        <p:nvSpPr>
          <p:cNvPr id="4" name="Espace réservé du numéro de diapositive 3">
            <a:extLst>
              <a:ext uri="{FF2B5EF4-FFF2-40B4-BE49-F238E27FC236}">
                <a16:creationId xmlns:a16="http://schemas.microsoft.com/office/drawing/2014/main" id="{892AE87B-BF61-131E-570D-0EA2F9CAA97E}"/>
              </a:ext>
            </a:extLst>
          </p:cNvPr>
          <p:cNvSpPr>
            <a:spLocks noGrp="1"/>
          </p:cNvSpPr>
          <p:nvPr>
            <p:ph type="sldNum" sz="quarter" idx="12"/>
          </p:nvPr>
        </p:nvSpPr>
        <p:spPr/>
        <p:txBody>
          <a:bodyPr/>
          <a:lstStyle/>
          <a:p>
            <a:fld id="{A4DB4D2F-C5CE-42F0-9254-ED891691E5C3}" type="slidenum">
              <a:rPr lang="fr-FR" smtClean="0"/>
              <a:t>‹N°›</a:t>
            </a:fld>
            <a:endParaRPr lang="fr-FR"/>
          </a:p>
        </p:txBody>
      </p:sp>
    </p:spTree>
    <p:extLst>
      <p:ext uri="{BB962C8B-B14F-4D97-AF65-F5344CB8AC3E}">
        <p14:creationId xmlns:p14="http://schemas.microsoft.com/office/powerpoint/2010/main" val="1788469604"/>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pageCurlDouble"/>
      </p:transition>
    </mc:Choice>
    <mc:Fallback>
      <p:transition spd="slow" advClick="0" advTm="8000">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FA612566-925E-519F-6878-65F590F18418}"/>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du contenu 2">
            <a:extLst>
              <a:ext uri="{FF2B5EF4-FFF2-40B4-BE49-F238E27FC236}">
                <a16:creationId xmlns:a16="http://schemas.microsoft.com/office/drawing/2014/main" id="{03728803-B9BB-398A-FCD4-35D6BC561E45}"/>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u texte 3">
            <a:extLst>
              <a:ext uri="{FF2B5EF4-FFF2-40B4-BE49-F238E27FC236}">
                <a16:creationId xmlns:a16="http://schemas.microsoft.com/office/drawing/2014/main" id="{3D0149A9-52A4-C435-EEEB-E469E0A35C4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1EFE06F4-CF36-0A93-BB96-FDA807F2C96C}"/>
              </a:ext>
            </a:extLst>
          </p:cNvPr>
          <p:cNvSpPr>
            <a:spLocks noGrp="1"/>
          </p:cNvSpPr>
          <p:nvPr>
            <p:ph type="dt" sz="half" idx="10"/>
          </p:nvPr>
        </p:nvSpPr>
        <p:spPr/>
        <p:txBody>
          <a:bodyPr/>
          <a:lstStyle/>
          <a:p>
            <a:fld id="{F626B8B6-0757-41A4-BCDE-50CC3D0F077C}" type="datetimeFigureOut">
              <a:rPr lang="fr-FR" smtClean="0"/>
              <a:t>19/05/2024</a:t>
            </a:fld>
            <a:endParaRPr lang="fr-FR"/>
          </a:p>
        </p:txBody>
      </p:sp>
      <p:sp>
        <p:nvSpPr>
          <p:cNvPr id="6" name="Espace réservé du pied de page 5">
            <a:extLst>
              <a:ext uri="{FF2B5EF4-FFF2-40B4-BE49-F238E27FC236}">
                <a16:creationId xmlns:a16="http://schemas.microsoft.com/office/drawing/2014/main" id="{0786048E-D2A2-EF06-2759-ABDB1FEB6019}"/>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2ED12FF5-2E4F-B5A8-01D8-64142D348954}"/>
              </a:ext>
            </a:extLst>
          </p:cNvPr>
          <p:cNvSpPr>
            <a:spLocks noGrp="1"/>
          </p:cNvSpPr>
          <p:nvPr>
            <p:ph type="sldNum" sz="quarter" idx="12"/>
          </p:nvPr>
        </p:nvSpPr>
        <p:spPr/>
        <p:txBody>
          <a:bodyPr/>
          <a:lstStyle/>
          <a:p>
            <a:fld id="{A4DB4D2F-C5CE-42F0-9254-ED891691E5C3}" type="slidenum">
              <a:rPr lang="fr-FR" smtClean="0"/>
              <a:t>‹N°›</a:t>
            </a:fld>
            <a:endParaRPr lang="fr-FR"/>
          </a:p>
        </p:txBody>
      </p:sp>
    </p:spTree>
    <p:extLst>
      <p:ext uri="{BB962C8B-B14F-4D97-AF65-F5344CB8AC3E}">
        <p14:creationId xmlns:p14="http://schemas.microsoft.com/office/powerpoint/2010/main" val="3594615217"/>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pageCurlDouble"/>
      </p:transition>
    </mc:Choice>
    <mc:Fallback>
      <p:transition spd="slow" advClick="0" advTm="8000">
        <p:fad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3F5CF82E-1A4E-B595-80BA-A2DD9E695641}"/>
              </a:ext>
            </a:extLst>
          </p:cNvPr>
          <p:cNvSpPr>
            <a:spLocks noGrp="1"/>
          </p:cNvSpPr>
          <p:nvPr>
            <p:ph type="title"/>
          </p:nvPr>
        </p:nvSpPr>
        <p:spPr>
          <a:xfrm>
            <a:off x="839788" y="457200"/>
            <a:ext cx="3932237" cy="1600200"/>
          </a:xfrm>
        </p:spPr>
        <p:txBody>
          <a:bodyPr anchor="b"/>
          <a:lstStyle>
            <a:lvl1pPr>
              <a:defRPr sz="3200"/>
            </a:lvl1pPr>
          </a:lstStyle>
          <a:p>
            <a:r>
              <a:rPr lang="fr-FR"/>
              <a:t>Modifiez le style du titre</a:t>
            </a:r>
          </a:p>
        </p:txBody>
      </p:sp>
      <p:sp>
        <p:nvSpPr>
          <p:cNvPr id="3" name="Espace réservé pour une image  2">
            <a:extLst>
              <a:ext uri="{FF2B5EF4-FFF2-40B4-BE49-F238E27FC236}">
                <a16:creationId xmlns:a16="http://schemas.microsoft.com/office/drawing/2014/main" id="{3F9E9A52-14D7-7AB5-8CCB-4262C5806AA4}"/>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a:extLst>
              <a:ext uri="{FF2B5EF4-FFF2-40B4-BE49-F238E27FC236}">
                <a16:creationId xmlns:a16="http://schemas.microsoft.com/office/drawing/2014/main" id="{EDBA457E-6EB0-82F6-A083-D9337EC5B77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a:t>Cliquez pour modifier les styles du texte du masque</a:t>
            </a:r>
          </a:p>
        </p:txBody>
      </p:sp>
      <p:sp>
        <p:nvSpPr>
          <p:cNvPr id="5" name="Espace réservé de la date 4">
            <a:extLst>
              <a:ext uri="{FF2B5EF4-FFF2-40B4-BE49-F238E27FC236}">
                <a16:creationId xmlns:a16="http://schemas.microsoft.com/office/drawing/2014/main" id="{33D5AACF-62CD-A2CA-C81C-223107582D2A}"/>
              </a:ext>
            </a:extLst>
          </p:cNvPr>
          <p:cNvSpPr>
            <a:spLocks noGrp="1"/>
          </p:cNvSpPr>
          <p:nvPr>
            <p:ph type="dt" sz="half" idx="10"/>
          </p:nvPr>
        </p:nvSpPr>
        <p:spPr/>
        <p:txBody>
          <a:bodyPr/>
          <a:lstStyle/>
          <a:p>
            <a:fld id="{F626B8B6-0757-41A4-BCDE-50CC3D0F077C}" type="datetimeFigureOut">
              <a:rPr lang="fr-FR" smtClean="0"/>
              <a:t>19/05/2024</a:t>
            </a:fld>
            <a:endParaRPr lang="fr-FR"/>
          </a:p>
        </p:txBody>
      </p:sp>
      <p:sp>
        <p:nvSpPr>
          <p:cNvPr id="6" name="Espace réservé du pied de page 5">
            <a:extLst>
              <a:ext uri="{FF2B5EF4-FFF2-40B4-BE49-F238E27FC236}">
                <a16:creationId xmlns:a16="http://schemas.microsoft.com/office/drawing/2014/main" id="{B18AFD24-96F9-F7A7-00BC-369B44C61540}"/>
              </a:ext>
            </a:extLst>
          </p:cNvPr>
          <p:cNvSpPr>
            <a:spLocks noGrp="1"/>
          </p:cNvSpPr>
          <p:nvPr>
            <p:ph type="ftr" sz="quarter" idx="11"/>
          </p:nvPr>
        </p:nvSpPr>
        <p:spPr/>
        <p:txBody>
          <a:bodyPr/>
          <a:lstStyle/>
          <a:p>
            <a:endParaRPr lang="fr-FR"/>
          </a:p>
        </p:txBody>
      </p:sp>
      <p:sp>
        <p:nvSpPr>
          <p:cNvPr id="7" name="Espace réservé du numéro de diapositive 6">
            <a:extLst>
              <a:ext uri="{FF2B5EF4-FFF2-40B4-BE49-F238E27FC236}">
                <a16:creationId xmlns:a16="http://schemas.microsoft.com/office/drawing/2014/main" id="{BFEC0130-7EC7-100F-187D-21708092062A}"/>
              </a:ext>
            </a:extLst>
          </p:cNvPr>
          <p:cNvSpPr>
            <a:spLocks noGrp="1"/>
          </p:cNvSpPr>
          <p:nvPr>
            <p:ph type="sldNum" sz="quarter" idx="12"/>
          </p:nvPr>
        </p:nvSpPr>
        <p:spPr/>
        <p:txBody>
          <a:bodyPr/>
          <a:lstStyle/>
          <a:p>
            <a:fld id="{A4DB4D2F-C5CE-42F0-9254-ED891691E5C3}" type="slidenum">
              <a:rPr lang="fr-FR" smtClean="0"/>
              <a:t>‹N°›</a:t>
            </a:fld>
            <a:endParaRPr lang="fr-FR"/>
          </a:p>
        </p:txBody>
      </p:sp>
    </p:spTree>
    <p:extLst>
      <p:ext uri="{BB962C8B-B14F-4D97-AF65-F5344CB8AC3E}">
        <p14:creationId xmlns:p14="http://schemas.microsoft.com/office/powerpoint/2010/main" val="721038354"/>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pageCurlDouble"/>
      </p:transition>
    </mc:Choice>
    <mc:Fallback>
      <p:transition spd="slow" advClick="0" advTm="8000">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a:extLst>
              <a:ext uri="{FF2B5EF4-FFF2-40B4-BE49-F238E27FC236}">
                <a16:creationId xmlns:a16="http://schemas.microsoft.com/office/drawing/2014/main" id="{D59276EB-BD74-7626-3E3D-E69A1CD42A81}"/>
              </a:ext>
            </a:extLst>
          </p:cNvPr>
          <p:cNvSpPr>
            <a:spLocks noGrp="1"/>
          </p:cNvSpPr>
          <p:nvPr>
            <p:ph type="title"/>
          </p:nvPr>
        </p:nvSpPr>
        <p:spPr/>
        <p:txBody>
          <a:bodyPr/>
          <a:lstStyle/>
          <a:p>
            <a:r>
              <a:rPr lang="fr-FR"/>
              <a:t>Modifiez le style du titre</a:t>
            </a:r>
          </a:p>
        </p:txBody>
      </p:sp>
      <p:sp>
        <p:nvSpPr>
          <p:cNvPr id="3" name="Espace réservé du texte vertical 2">
            <a:extLst>
              <a:ext uri="{FF2B5EF4-FFF2-40B4-BE49-F238E27FC236}">
                <a16:creationId xmlns:a16="http://schemas.microsoft.com/office/drawing/2014/main" id="{A3D037D6-29B0-09AB-0C15-058BDFEFAE6B}"/>
              </a:ext>
            </a:extLst>
          </p:cNvPr>
          <p:cNvSpPr>
            <a:spLocks noGrp="1"/>
          </p:cNvSpPr>
          <p:nvPr>
            <p:ph type="body" orient="vert" idx="1"/>
          </p:nvPr>
        </p:nvSpPr>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86ADB151-DDDB-E134-389D-06390B004C01}"/>
              </a:ext>
            </a:extLst>
          </p:cNvPr>
          <p:cNvSpPr>
            <a:spLocks noGrp="1"/>
          </p:cNvSpPr>
          <p:nvPr>
            <p:ph type="dt" sz="half" idx="10"/>
          </p:nvPr>
        </p:nvSpPr>
        <p:spPr/>
        <p:txBody>
          <a:bodyPr/>
          <a:lstStyle/>
          <a:p>
            <a:fld id="{F626B8B6-0757-41A4-BCDE-50CC3D0F077C}" type="datetimeFigureOut">
              <a:rPr lang="fr-FR" smtClean="0"/>
              <a:t>19/05/2024</a:t>
            </a:fld>
            <a:endParaRPr lang="fr-FR"/>
          </a:p>
        </p:txBody>
      </p:sp>
      <p:sp>
        <p:nvSpPr>
          <p:cNvPr id="5" name="Espace réservé du pied de page 4">
            <a:extLst>
              <a:ext uri="{FF2B5EF4-FFF2-40B4-BE49-F238E27FC236}">
                <a16:creationId xmlns:a16="http://schemas.microsoft.com/office/drawing/2014/main" id="{09895C08-9ACB-EAF9-30B0-547ED1F5D08D}"/>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A20E21A0-763B-664B-8A26-2576B10729F1}"/>
              </a:ext>
            </a:extLst>
          </p:cNvPr>
          <p:cNvSpPr>
            <a:spLocks noGrp="1"/>
          </p:cNvSpPr>
          <p:nvPr>
            <p:ph type="sldNum" sz="quarter" idx="12"/>
          </p:nvPr>
        </p:nvSpPr>
        <p:spPr/>
        <p:txBody>
          <a:bodyPr/>
          <a:lstStyle/>
          <a:p>
            <a:fld id="{A4DB4D2F-C5CE-42F0-9254-ED891691E5C3}" type="slidenum">
              <a:rPr lang="fr-FR" smtClean="0"/>
              <a:t>‹N°›</a:t>
            </a:fld>
            <a:endParaRPr lang="fr-FR"/>
          </a:p>
        </p:txBody>
      </p:sp>
    </p:spTree>
    <p:extLst>
      <p:ext uri="{BB962C8B-B14F-4D97-AF65-F5344CB8AC3E}">
        <p14:creationId xmlns:p14="http://schemas.microsoft.com/office/powerpoint/2010/main" val="2596299975"/>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pageCurlDouble"/>
      </p:transition>
    </mc:Choice>
    <mc:Fallback>
      <p:transition spd="slow" advClick="0" advTm="8000">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a:extLst>
              <a:ext uri="{FF2B5EF4-FFF2-40B4-BE49-F238E27FC236}">
                <a16:creationId xmlns:a16="http://schemas.microsoft.com/office/drawing/2014/main" id="{976BCD59-D81C-7B99-C244-F707E6C2B2DB}"/>
              </a:ext>
            </a:extLst>
          </p:cNvPr>
          <p:cNvSpPr>
            <a:spLocks noGrp="1"/>
          </p:cNvSpPr>
          <p:nvPr>
            <p:ph type="title" orient="vert"/>
          </p:nvPr>
        </p:nvSpPr>
        <p:spPr>
          <a:xfrm>
            <a:off x="8724900" y="365125"/>
            <a:ext cx="2628900" cy="5811838"/>
          </a:xfrm>
        </p:spPr>
        <p:txBody>
          <a:bodyPr vert="eaVert"/>
          <a:lstStyle/>
          <a:p>
            <a:r>
              <a:rPr lang="fr-FR"/>
              <a:t>Modifiez le style du titre</a:t>
            </a:r>
          </a:p>
        </p:txBody>
      </p:sp>
      <p:sp>
        <p:nvSpPr>
          <p:cNvPr id="3" name="Espace réservé du texte vertical 2">
            <a:extLst>
              <a:ext uri="{FF2B5EF4-FFF2-40B4-BE49-F238E27FC236}">
                <a16:creationId xmlns:a16="http://schemas.microsoft.com/office/drawing/2014/main" id="{313F024B-B372-EDCA-A3D5-7E1D4F0E9B45}"/>
              </a:ext>
            </a:extLst>
          </p:cNvPr>
          <p:cNvSpPr>
            <a:spLocks noGrp="1"/>
          </p:cNvSpPr>
          <p:nvPr>
            <p:ph type="body" orient="vert" idx="1"/>
          </p:nvPr>
        </p:nvSpPr>
        <p:spPr>
          <a:xfrm>
            <a:off x="838200" y="365125"/>
            <a:ext cx="7734300" cy="5811838"/>
          </a:xfrm>
        </p:spPr>
        <p:txBody>
          <a:bodyPr vert="eaVert"/>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B0E7A2ED-5310-51DC-FE62-D7DB45022014}"/>
              </a:ext>
            </a:extLst>
          </p:cNvPr>
          <p:cNvSpPr>
            <a:spLocks noGrp="1"/>
          </p:cNvSpPr>
          <p:nvPr>
            <p:ph type="dt" sz="half" idx="10"/>
          </p:nvPr>
        </p:nvSpPr>
        <p:spPr/>
        <p:txBody>
          <a:bodyPr/>
          <a:lstStyle/>
          <a:p>
            <a:fld id="{F626B8B6-0757-41A4-BCDE-50CC3D0F077C}" type="datetimeFigureOut">
              <a:rPr lang="fr-FR" smtClean="0"/>
              <a:t>19/05/2024</a:t>
            </a:fld>
            <a:endParaRPr lang="fr-FR"/>
          </a:p>
        </p:txBody>
      </p:sp>
      <p:sp>
        <p:nvSpPr>
          <p:cNvPr id="5" name="Espace réservé du pied de page 4">
            <a:extLst>
              <a:ext uri="{FF2B5EF4-FFF2-40B4-BE49-F238E27FC236}">
                <a16:creationId xmlns:a16="http://schemas.microsoft.com/office/drawing/2014/main" id="{7E4E085D-9326-8D45-506E-86D55ACF25F4}"/>
              </a:ext>
            </a:extLst>
          </p:cNvPr>
          <p:cNvSpPr>
            <a:spLocks noGrp="1"/>
          </p:cNvSpPr>
          <p:nvPr>
            <p:ph type="ftr" sz="quarter" idx="11"/>
          </p:nvPr>
        </p:nvSpPr>
        <p:spPr/>
        <p:txBody>
          <a:bodyPr/>
          <a:lstStyle/>
          <a:p>
            <a:endParaRPr lang="fr-FR"/>
          </a:p>
        </p:txBody>
      </p:sp>
      <p:sp>
        <p:nvSpPr>
          <p:cNvPr id="6" name="Espace réservé du numéro de diapositive 5">
            <a:extLst>
              <a:ext uri="{FF2B5EF4-FFF2-40B4-BE49-F238E27FC236}">
                <a16:creationId xmlns:a16="http://schemas.microsoft.com/office/drawing/2014/main" id="{60E96130-CBA9-D791-E3C9-FE28A42AA557}"/>
              </a:ext>
            </a:extLst>
          </p:cNvPr>
          <p:cNvSpPr>
            <a:spLocks noGrp="1"/>
          </p:cNvSpPr>
          <p:nvPr>
            <p:ph type="sldNum" sz="quarter" idx="12"/>
          </p:nvPr>
        </p:nvSpPr>
        <p:spPr/>
        <p:txBody>
          <a:bodyPr/>
          <a:lstStyle/>
          <a:p>
            <a:fld id="{A4DB4D2F-C5CE-42F0-9254-ED891691E5C3}" type="slidenum">
              <a:rPr lang="fr-FR" smtClean="0"/>
              <a:t>‹N°›</a:t>
            </a:fld>
            <a:endParaRPr lang="fr-FR"/>
          </a:p>
        </p:txBody>
      </p:sp>
    </p:spTree>
    <p:extLst>
      <p:ext uri="{BB962C8B-B14F-4D97-AF65-F5344CB8AC3E}">
        <p14:creationId xmlns:p14="http://schemas.microsoft.com/office/powerpoint/2010/main" val="2336007429"/>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pageCurlDouble"/>
      </p:transition>
    </mc:Choice>
    <mc:Fallback>
      <p:transition spd="slow" advClick="0" advTm="8000">
        <p:fad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pattFill prst="pct90">
          <a:fgClr>
            <a:schemeClr val="accent2"/>
          </a:fgClr>
          <a:bgClr>
            <a:schemeClr val="bg1"/>
          </a:bgClr>
        </a:pattFill>
        <a:effectLst/>
      </p:bgPr>
    </p:bg>
    <p:spTree>
      <p:nvGrpSpPr>
        <p:cNvPr id="1" name=""/>
        <p:cNvGrpSpPr/>
        <p:nvPr/>
      </p:nvGrpSpPr>
      <p:grpSpPr>
        <a:xfrm>
          <a:off x="0" y="0"/>
          <a:ext cx="0" cy="0"/>
          <a:chOff x="0" y="0"/>
          <a:chExt cx="0" cy="0"/>
        </a:xfrm>
      </p:grpSpPr>
      <p:sp>
        <p:nvSpPr>
          <p:cNvPr id="2" name="Espace réservé du titre 1">
            <a:extLst>
              <a:ext uri="{FF2B5EF4-FFF2-40B4-BE49-F238E27FC236}">
                <a16:creationId xmlns:a16="http://schemas.microsoft.com/office/drawing/2014/main" id="{240BC418-D27A-3513-7FE3-F2163989EA31}"/>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a:t>Modifiez le style du titre</a:t>
            </a:r>
          </a:p>
        </p:txBody>
      </p:sp>
      <p:sp>
        <p:nvSpPr>
          <p:cNvPr id="3" name="Espace réservé du texte 2">
            <a:extLst>
              <a:ext uri="{FF2B5EF4-FFF2-40B4-BE49-F238E27FC236}">
                <a16:creationId xmlns:a16="http://schemas.microsoft.com/office/drawing/2014/main" id="{03AE78E5-5245-1722-CF1A-F112CD8DA652}"/>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a:t>Cliquez pour modifier les styles du texte du masque</a:t>
            </a:r>
          </a:p>
          <a:p>
            <a:pPr lvl="1"/>
            <a:r>
              <a:rPr lang="fr-FR"/>
              <a:t>Deuxième niveau</a:t>
            </a:r>
          </a:p>
          <a:p>
            <a:pPr lvl="2"/>
            <a:r>
              <a:rPr lang="fr-FR"/>
              <a:t>Troisième niveau</a:t>
            </a:r>
          </a:p>
          <a:p>
            <a:pPr lvl="3"/>
            <a:r>
              <a:rPr lang="fr-FR"/>
              <a:t>Quatrième niveau</a:t>
            </a:r>
          </a:p>
          <a:p>
            <a:pPr lvl="4"/>
            <a:r>
              <a:rPr lang="fr-FR"/>
              <a:t>Cinquième niveau</a:t>
            </a:r>
          </a:p>
        </p:txBody>
      </p:sp>
      <p:sp>
        <p:nvSpPr>
          <p:cNvPr id="4" name="Espace réservé de la date 3">
            <a:extLst>
              <a:ext uri="{FF2B5EF4-FFF2-40B4-BE49-F238E27FC236}">
                <a16:creationId xmlns:a16="http://schemas.microsoft.com/office/drawing/2014/main" id="{12620C3D-B7FF-6002-1FCC-E7F4870121F3}"/>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F626B8B6-0757-41A4-BCDE-50CC3D0F077C}" type="datetimeFigureOut">
              <a:rPr lang="fr-FR" smtClean="0"/>
              <a:t>19/05/2024</a:t>
            </a:fld>
            <a:endParaRPr lang="fr-FR"/>
          </a:p>
        </p:txBody>
      </p:sp>
      <p:sp>
        <p:nvSpPr>
          <p:cNvPr id="5" name="Espace réservé du pied de page 4">
            <a:extLst>
              <a:ext uri="{FF2B5EF4-FFF2-40B4-BE49-F238E27FC236}">
                <a16:creationId xmlns:a16="http://schemas.microsoft.com/office/drawing/2014/main" id="{79C237D3-5791-0DDA-8951-BF48046C7D35}"/>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fr-FR"/>
          </a:p>
        </p:txBody>
      </p:sp>
      <p:sp>
        <p:nvSpPr>
          <p:cNvPr id="6" name="Espace réservé du numéro de diapositive 5">
            <a:extLst>
              <a:ext uri="{FF2B5EF4-FFF2-40B4-BE49-F238E27FC236}">
                <a16:creationId xmlns:a16="http://schemas.microsoft.com/office/drawing/2014/main" id="{FF4DB7BD-2D15-89A3-537A-A122EBF5554E}"/>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A4DB4D2F-C5CE-42F0-9254-ED891691E5C3}" type="slidenum">
              <a:rPr lang="fr-FR" smtClean="0"/>
              <a:t>‹N°›</a:t>
            </a:fld>
            <a:endParaRPr lang="fr-FR"/>
          </a:p>
        </p:txBody>
      </p:sp>
    </p:spTree>
    <p:extLst>
      <p:ext uri="{BB962C8B-B14F-4D97-AF65-F5344CB8AC3E}">
        <p14:creationId xmlns:p14="http://schemas.microsoft.com/office/powerpoint/2010/main" val="330586414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pageCurlDouble"/>
      </p:transition>
    </mc:Choice>
    <mc:Fallback>
      <p:transition spd="slow" advClick="0" advTm="8000">
        <p:fade/>
      </p:transition>
    </mc:Fallback>
  </mc:AlternateConten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2" Type="http://schemas.openxmlformats.org/officeDocument/2006/relationships/image" Target="../media/image7.jpe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14.jpe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18.jp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20.jpe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21.jp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hotographie aérienne, plein air, Vue plongeante, eau&#10;&#10;Description générée automatiquement">
            <a:extLst>
              <a:ext uri="{FF2B5EF4-FFF2-40B4-BE49-F238E27FC236}">
                <a16:creationId xmlns:a16="http://schemas.microsoft.com/office/drawing/2014/main" id="{F20318AA-2359-D956-AAC0-0366F5FFC4E5}"/>
              </a:ext>
            </a:extLst>
          </p:cNvPr>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148758" y="279000"/>
            <a:ext cx="9894483" cy="6300000"/>
          </a:xfrm>
          <a:prstGeom prst="rect">
            <a:avLst/>
          </a:prstGeom>
          <a:effectLst>
            <a:softEdge rad="635000"/>
          </a:effectLst>
        </p:spPr>
      </p:pic>
      <p:sp>
        <p:nvSpPr>
          <p:cNvPr id="4" name="ZoneTexte 3">
            <a:extLst>
              <a:ext uri="{FF2B5EF4-FFF2-40B4-BE49-F238E27FC236}">
                <a16:creationId xmlns:a16="http://schemas.microsoft.com/office/drawing/2014/main" id="{5D5484FE-E8D2-357F-2507-DA3828E9A1BC}"/>
              </a:ext>
            </a:extLst>
          </p:cNvPr>
          <p:cNvSpPr txBox="1"/>
          <p:nvPr/>
        </p:nvSpPr>
        <p:spPr>
          <a:xfrm>
            <a:off x="2788289" y="688004"/>
            <a:ext cx="8634548" cy="523220"/>
          </a:xfrm>
          <a:prstGeom prst="rect">
            <a:avLst/>
          </a:prstGeom>
          <a:noFill/>
        </p:spPr>
        <p:txBody>
          <a:bodyPr wrap="square" rtlCol="0">
            <a:spAutoFit/>
          </a:bodyPr>
          <a:lstStyle/>
          <a:p>
            <a:r>
              <a:rPr lang="fr-FR" sz="2800" b="1" dirty="0"/>
              <a:t>La Ville De Nantes –Loire-Atlantique  N°2</a:t>
            </a:r>
          </a:p>
        </p:txBody>
      </p:sp>
      <p:sp>
        <p:nvSpPr>
          <p:cNvPr id="5" name="ZoneTexte 4">
            <a:extLst>
              <a:ext uri="{FF2B5EF4-FFF2-40B4-BE49-F238E27FC236}">
                <a16:creationId xmlns:a16="http://schemas.microsoft.com/office/drawing/2014/main" id="{F10F3E9F-2691-2C91-1DD1-B0F0A8ED25A1}"/>
              </a:ext>
            </a:extLst>
          </p:cNvPr>
          <p:cNvSpPr txBox="1"/>
          <p:nvPr/>
        </p:nvSpPr>
        <p:spPr>
          <a:xfrm>
            <a:off x="5486399" y="1041488"/>
            <a:ext cx="4885508" cy="523220"/>
          </a:xfrm>
          <a:prstGeom prst="rect">
            <a:avLst/>
          </a:prstGeom>
          <a:noFill/>
        </p:spPr>
        <p:txBody>
          <a:bodyPr wrap="square" rtlCol="0">
            <a:spAutoFit/>
          </a:bodyPr>
          <a:lstStyle/>
          <a:p>
            <a:r>
              <a:rPr lang="fr-FR" sz="2800" b="1" dirty="0"/>
              <a:t>Suite Et Fin</a:t>
            </a:r>
          </a:p>
        </p:txBody>
      </p:sp>
    </p:spTree>
    <p:extLst>
      <p:ext uri="{BB962C8B-B14F-4D97-AF65-F5344CB8AC3E}">
        <p14:creationId xmlns:p14="http://schemas.microsoft.com/office/powerpoint/2010/main" val="573528756"/>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pageCurlDouble"/>
        <p:sndAc>
          <p:stSnd>
            <p:snd r:embed="rId2" name="Mikaël Yaouank - Jean-François de Nantes -Chants de Marins.wav"/>
          </p:stSnd>
        </p:sndAc>
      </p:transition>
    </mc:Choice>
    <mc:Fallback>
      <p:transition spd="slow" advClick="0" advTm="8000">
        <p:fade/>
        <p:sndAc>
          <p:stSnd>
            <p:snd r:embed="rId2" name="Mikaël Yaouank - Jean-François de Nantes -Chants de Marins.wav"/>
          </p:stSnd>
        </p:sndAc>
      </p:transition>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bg>
      <p:bgPr>
        <a:pattFill prst="pct90">
          <a:fgClr>
            <a:srgbClr val="C00000"/>
          </a:fgClr>
          <a:bgClr>
            <a:schemeClr val="bg1"/>
          </a:bgClr>
        </a:patt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19B90D01-4994-922B-6F87-CAE1C683F332}"/>
              </a:ext>
            </a:extLst>
          </p:cNvPr>
          <p:cNvSpPr/>
          <p:nvPr/>
        </p:nvSpPr>
        <p:spPr>
          <a:xfrm>
            <a:off x="0" y="0"/>
            <a:ext cx="12192000" cy="6858000"/>
          </a:xfrm>
          <a:prstGeom prst="rect">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fr-FR" sz="3600" b="1" dirty="0"/>
              <a:t>Le centre-ville de Nantes est un des onze quartiers administratifs de la ville. Comme son nom l'indique, il en constitue la partie la plus centrale, formant la zone historique, regroupant un grand nombre de commerces et d'emplois. Il contient les fonctions stratégiques de la métropole nantaise : bâtiments administratifs, sièges de sociétés et hôtel de ville. C'est également le centre culturel de la cité grâce à la présence de nombreux musées, bars, restaurants, églises, attractions touristiques, etc. Le centre-ville de Nantes englobe la quasi-totalité d'un secteur sauvegardé défini en 1972 et 1998.</a:t>
            </a:r>
          </a:p>
        </p:txBody>
      </p:sp>
    </p:spTree>
    <p:extLst>
      <p:ext uri="{BB962C8B-B14F-4D97-AF65-F5344CB8AC3E}">
        <p14:creationId xmlns:p14="http://schemas.microsoft.com/office/powerpoint/2010/main" val="2396481219"/>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pageCurlDouble"/>
      </p:transition>
    </mc:Choice>
    <mc:Fallback>
      <p:transition spd="slow" advClick="0" advTm="8000">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8" presetClass="entr" presetSubtype="0" accel="50000" fill="hold" nodeType="clickEffect">
                                  <p:stCondLst>
                                    <p:cond delay="0"/>
                                  </p:stCondLst>
                                  <p:iterate type="lt">
                                    <p:tmPct val="50000"/>
                                  </p:iterate>
                                  <p:childTnLst>
                                    <p:set>
                                      <p:cBhvr>
                                        <p:cTn id="6" dur="1" fill="hold">
                                          <p:stCondLst>
                                            <p:cond delay="0"/>
                                          </p:stCondLst>
                                        </p:cTn>
                                        <p:tgtEl>
                                          <p:spTgt spid="2">
                                            <p:txEl>
                                              <p:pRg st="0" end="0"/>
                                            </p:txEl>
                                          </p:spTgt>
                                        </p:tgtEl>
                                        <p:attrNameLst>
                                          <p:attrName>style.visibility</p:attrName>
                                        </p:attrNameLst>
                                      </p:cBhvr>
                                      <p:to>
                                        <p:strVal val="visible"/>
                                      </p:to>
                                    </p:set>
                                    <p:set>
                                      <p:cBhvr>
                                        <p:cTn id="7" dur="455" fill="hold">
                                          <p:stCondLst>
                                            <p:cond delay="0"/>
                                          </p:stCondLst>
                                        </p:cTn>
                                        <p:tgtEl>
                                          <p:spTgt spid="2">
                                            <p:txEl>
                                              <p:pRg st="0" end="0"/>
                                            </p:txEl>
                                          </p:spTgt>
                                        </p:tgtEl>
                                        <p:attrNameLst>
                                          <p:attrName>style.rotation</p:attrName>
                                        </p:attrNameLst>
                                      </p:cBhvr>
                                      <p:to>
                                        <p:strVal val="-45.0"/>
                                      </p:to>
                                    </p:set>
                                    <p:anim calcmode="lin" valueType="num">
                                      <p:cBhvr>
                                        <p:cTn id="8" dur="455" fill="hold">
                                          <p:stCondLst>
                                            <p:cond delay="455"/>
                                          </p:stCondLst>
                                        </p:cTn>
                                        <p:tgtEl>
                                          <p:spTgt spid="2">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9" dur="455" fill="hold">
                                          <p:stCondLst>
                                            <p:cond delay="0"/>
                                          </p:stCondLst>
                                        </p:cTn>
                                        <p:tgtEl>
                                          <p:spTgt spid="2">
                                            <p:txEl>
                                              <p:pRg st="0" end="0"/>
                                            </p:txEl>
                                          </p:spTgt>
                                        </p:tgtEl>
                                        <p:attrNameLst>
                                          <p:attrName>ppt_y</p:attrName>
                                        </p:attrNameLst>
                                      </p:cBhvr>
                                      <p:tavLst>
                                        <p:tav tm="0">
                                          <p:val>
                                            <p:strVal val="#ppt_y-1"/>
                                          </p:val>
                                        </p:tav>
                                        <p:tav tm="100000">
                                          <p:val>
                                            <p:strVal val="#ppt_y-(0.354*#ppt_w-0.172*#ppt_h)"/>
                                          </p:val>
                                        </p:tav>
                                      </p:tavLst>
                                    </p:anim>
                                    <p:anim calcmode="lin" valueType="num">
                                      <p:cBhvr>
                                        <p:cTn id="10" dur="156" decel="50000" autoRev="1" fill="hold">
                                          <p:stCondLst>
                                            <p:cond delay="455"/>
                                          </p:stCondLst>
                                        </p:cTn>
                                        <p:tgtEl>
                                          <p:spTgt spid="2">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11" dur="136" fill="hold">
                                          <p:stCondLst>
                                            <p:cond delay="864"/>
                                          </p:stCondLst>
                                        </p:cTn>
                                        <p:tgtEl>
                                          <p:spTgt spid="2">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bâtiment, plein air, Architecture médiévale, lieu de culte&#10;&#10;Description générée automatiquement">
            <a:extLst>
              <a:ext uri="{FF2B5EF4-FFF2-40B4-BE49-F238E27FC236}">
                <a16:creationId xmlns:a16="http://schemas.microsoft.com/office/drawing/2014/main" id="{B9B7B8D2-242A-849A-7B03-5C774DBCB620}"/>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4123509" y="189000"/>
            <a:ext cx="4320000" cy="6480000"/>
          </a:xfrm>
          <a:prstGeom prst="rect">
            <a:avLst/>
          </a:prstGeom>
          <a:ln w="38100">
            <a:solidFill>
              <a:srgbClr val="0070C0"/>
            </a:solidFill>
          </a:ln>
        </p:spPr>
      </p:pic>
      <p:sp>
        <p:nvSpPr>
          <p:cNvPr id="4" name="ZoneTexte 3">
            <a:extLst>
              <a:ext uri="{FF2B5EF4-FFF2-40B4-BE49-F238E27FC236}">
                <a16:creationId xmlns:a16="http://schemas.microsoft.com/office/drawing/2014/main" id="{D294D889-3CF7-EA6C-0151-8EB29AAB7E92}"/>
              </a:ext>
            </a:extLst>
          </p:cNvPr>
          <p:cNvSpPr txBox="1"/>
          <p:nvPr/>
        </p:nvSpPr>
        <p:spPr>
          <a:xfrm>
            <a:off x="1280160" y="3566160"/>
            <a:ext cx="2690949" cy="1569660"/>
          </a:xfrm>
          <a:prstGeom prst="rect">
            <a:avLst/>
          </a:prstGeom>
          <a:noFill/>
        </p:spPr>
        <p:txBody>
          <a:bodyPr wrap="square" rtlCol="0">
            <a:spAutoFit/>
          </a:bodyPr>
          <a:lstStyle/>
          <a:p>
            <a:endParaRPr lang="fr-FR" sz="2400" b="1" dirty="0"/>
          </a:p>
          <a:p>
            <a:r>
              <a:rPr lang="fr-FR" sz="2400" b="1" dirty="0"/>
              <a:t>Cathédrale Saint-Pierre-et-Saint-Paul de Nantes.</a:t>
            </a:r>
          </a:p>
        </p:txBody>
      </p:sp>
    </p:spTree>
    <p:extLst>
      <p:ext uri="{BB962C8B-B14F-4D97-AF65-F5344CB8AC3E}">
        <p14:creationId xmlns:p14="http://schemas.microsoft.com/office/powerpoint/2010/main" val="1167000712"/>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pageCurlDouble"/>
      </p:transition>
    </mc:Choice>
    <mc:Fallback>
      <p:transition spd="slow" advClick="0" advTm="8000">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ciel, plein air, bâtiment, statue&#10;&#10;Description générée automatiquement">
            <a:extLst>
              <a:ext uri="{FF2B5EF4-FFF2-40B4-BE49-F238E27FC236}">
                <a16:creationId xmlns:a16="http://schemas.microsoft.com/office/drawing/2014/main" id="{A4FBC59B-3C75-56DC-7B31-C7A4EF80DC49}"/>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670107" y="185710"/>
            <a:ext cx="8851785" cy="6300000"/>
          </a:xfrm>
          <a:prstGeom prst="rect">
            <a:avLst/>
          </a:prstGeom>
          <a:effectLst>
            <a:softEdge rad="635000"/>
          </a:effectLst>
        </p:spPr>
      </p:pic>
      <p:sp>
        <p:nvSpPr>
          <p:cNvPr id="4" name="ZoneTexte 3">
            <a:extLst>
              <a:ext uri="{FF2B5EF4-FFF2-40B4-BE49-F238E27FC236}">
                <a16:creationId xmlns:a16="http://schemas.microsoft.com/office/drawing/2014/main" id="{173363AE-8BDA-7F44-9992-F34769C61669}"/>
              </a:ext>
            </a:extLst>
          </p:cNvPr>
          <p:cNvSpPr txBox="1"/>
          <p:nvPr/>
        </p:nvSpPr>
        <p:spPr>
          <a:xfrm>
            <a:off x="3958046" y="5654713"/>
            <a:ext cx="8699863" cy="830997"/>
          </a:xfrm>
          <a:prstGeom prst="rect">
            <a:avLst/>
          </a:prstGeom>
          <a:noFill/>
        </p:spPr>
        <p:txBody>
          <a:bodyPr wrap="square" rtlCol="0">
            <a:spAutoFit/>
          </a:bodyPr>
          <a:lstStyle/>
          <a:p>
            <a:endParaRPr lang="fr-FR" sz="2400" b="1" dirty="0">
              <a:solidFill>
                <a:srgbClr val="FFFF00"/>
              </a:solidFill>
            </a:endParaRPr>
          </a:p>
          <a:p>
            <a:r>
              <a:rPr lang="fr-FR" sz="2400" b="1" dirty="0"/>
              <a:t>La fontaine de la place Royale.</a:t>
            </a:r>
          </a:p>
        </p:txBody>
      </p:sp>
    </p:spTree>
    <p:extLst>
      <p:ext uri="{BB962C8B-B14F-4D97-AF65-F5344CB8AC3E}">
        <p14:creationId xmlns:p14="http://schemas.microsoft.com/office/powerpoint/2010/main" val="77487164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pageCurlDouble"/>
      </p:transition>
    </mc:Choice>
    <mc:Fallback>
      <p:transition spd="slow" advClick="0" advTm="8000">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bâtiment, ciel, fenêtre&#10;&#10;Description générée automatiquement">
            <a:extLst>
              <a:ext uri="{FF2B5EF4-FFF2-40B4-BE49-F238E27FC236}">
                <a16:creationId xmlns:a16="http://schemas.microsoft.com/office/drawing/2014/main" id="{F745011C-51DE-9245-4320-62D261F0E3D1}"/>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872342" y="189000"/>
            <a:ext cx="8640000" cy="6480000"/>
          </a:xfrm>
          <a:prstGeom prst="rect">
            <a:avLst/>
          </a:prstGeom>
          <a:effectLst>
            <a:softEdge rad="635000"/>
          </a:effectLst>
        </p:spPr>
      </p:pic>
      <p:sp>
        <p:nvSpPr>
          <p:cNvPr id="4" name="ZoneTexte 3">
            <a:extLst>
              <a:ext uri="{FF2B5EF4-FFF2-40B4-BE49-F238E27FC236}">
                <a16:creationId xmlns:a16="http://schemas.microsoft.com/office/drawing/2014/main" id="{BC00514E-E8FF-98B4-6EC9-029847FE5FDC}"/>
              </a:ext>
            </a:extLst>
          </p:cNvPr>
          <p:cNvSpPr txBox="1"/>
          <p:nvPr/>
        </p:nvSpPr>
        <p:spPr>
          <a:xfrm>
            <a:off x="3683726" y="5930336"/>
            <a:ext cx="9248503" cy="738664"/>
          </a:xfrm>
          <a:prstGeom prst="rect">
            <a:avLst/>
          </a:prstGeom>
          <a:noFill/>
        </p:spPr>
        <p:txBody>
          <a:bodyPr wrap="square" rtlCol="0">
            <a:spAutoFit/>
          </a:bodyPr>
          <a:lstStyle/>
          <a:p>
            <a:endParaRPr lang="fr-FR" dirty="0"/>
          </a:p>
          <a:p>
            <a:r>
              <a:rPr lang="fr-FR" sz="2400" b="1" dirty="0"/>
              <a:t>L'ancienne Manufacture des tabacs.</a:t>
            </a:r>
          </a:p>
        </p:txBody>
      </p:sp>
    </p:spTree>
    <p:extLst>
      <p:ext uri="{BB962C8B-B14F-4D97-AF65-F5344CB8AC3E}">
        <p14:creationId xmlns:p14="http://schemas.microsoft.com/office/powerpoint/2010/main" val="1660634918"/>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pageCurlDouble"/>
      </p:transition>
    </mc:Choice>
    <mc:Fallback>
      <p:transition spd="slow" advClick="0" advTm="8000">
        <p:fade/>
      </p:transition>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bâtiment, scène, intérieur, fenêtre&#10;&#10;Description générée automatiquement">
            <a:extLst>
              <a:ext uri="{FF2B5EF4-FFF2-40B4-BE49-F238E27FC236}">
                <a16:creationId xmlns:a16="http://schemas.microsoft.com/office/drawing/2014/main" id="{2D5316E7-982F-58B8-E25C-F8FD7DDE0191}"/>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989908" y="279000"/>
            <a:ext cx="8400000" cy="6300000"/>
          </a:xfrm>
          <a:prstGeom prst="rect">
            <a:avLst/>
          </a:prstGeom>
          <a:effectLst>
            <a:softEdge rad="635000"/>
          </a:effectLst>
        </p:spPr>
      </p:pic>
      <p:sp>
        <p:nvSpPr>
          <p:cNvPr id="5" name="ZoneTexte 4">
            <a:extLst>
              <a:ext uri="{FF2B5EF4-FFF2-40B4-BE49-F238E27FC236}">
                <a16:creationId xmlns:a16="http://schemas.microsoft.com/office/drawing/2014/main" id="{B6B8C078-D163-2F30-EA4E-697839AF72D6}"/>
              </a:ext>
            </a:extLst>
          </p:cNvPr>
          <p:cNvSpPr txBox="1"/>
          <p:nvPr/>
        </p:nvSpPr>
        <p:spPr>
          <a:xfrm>
            <a:off x="4676502" y="6117335"/>
            <a:ext cx="9013372" cy="461665"/>
          </a:xfrm>
          <a:prstGeom prst="rect">
            <a:avLst/>
          </a:prstGeom>
          <a:noFill/>
        </p:spPr>
        <p:txBody>
          <a:bodyPr wrap="square" rtlCol="0">
            <a:spAutoFit/>
          </a:bodyPr>
          <a:lstStyle/>
          <a:p>
            <a:r>
              <a:rPr lang="fr-FR" sz="2400" b="1" dirty="0"/>
              <a:t>Le passage Pommeraye.</a:t>
            </a:r>
          </a:p>
        </p:txBody>
      </p:sp>
    </p:spTree>
    <p:extLst>
      <p:ext uri="{BB962C8B-B14F-4D97-AF65-F5344CB8AC3E}">
        <p14:creationId xmlns:p14="http://schemas.microsoft.com/office/powerpoint/2010/main" val="2319838836"/>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pageCurlDouble"/>
      </p:transition>
    </mc:Choice>
    <mc:Fallback>
      <p:transition spd="slow" advClick="0" advTm="8000">
        <p:fade/>
      </p:transition>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arbre, plein air, eau, Jardin botanique&#10;&#10;Description générée automatiquement">
            <a:extLst>
              <a:ext uri="{FF2B5EF4-FFF2-40B4-BE49-F238E27FC236}">
                <a16:creationId xmlns:a16="http://schemas.microsoft.com/office/drawing/2014/main" id="{9BB5EABB-780D-84DB-292B-D7FD6169B43F}"/>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020389" y="297000"/>
            <a:ext cx="8352000" cy="6264000"/>
          </a:xfrm>
          <a:prstGeom prst="rect">
            <a:avLst/>
          </a:prstGeom>
          <a:effectLst>
            <a:softEdge rad="635000"/>
          </a:effectLst>
        </p:spPr>
      </p:pic>
      <p:sp>
        <p:nvSpPr>
          <p:cNvPr id="4" name="ZoneTexte 3">
            <a:extLst>
              <a:ext uri="{FF2B5EF4-FFF2-40B4-BE49-F238E27FC236}">
                <a16:creationId xmlns:a16="http://schemas.microsoft.com/office/drawing/2014/main" id="{E6FFA637-8FEC-54DC-CF36-C7FE45C3378C}"/>
              </a:ext>
            </a:extLst>
          </p:cNvPr>
          <p:cNvSpPr txBox="1"/>
          <p:nvPr/>
        </p:nvSpPr>
        <p:spPr>
          <a:xfrm>
            <a:off x="5421085" y="5945386"/>
            <a:ext cx="10502537" cy="738664"/>
          </a:xfrm>
          <a:prstGeom prst="rect">
            <a:avLst/>
          </a:prstGeom>
          <a:noFill/>
        </p:spPr>
        <p:txBody>
          <a:bodyPr wrap="square" rtlCol="0">
            <a:spAutoFit/>
          </a:bodyPr>
          <a:lstStyle/>
          <a:p>
            <a:endParaRPr lang="fr-FR" dirty="0"/>
          </a:p>
          <a:p>
            <a:r>
              <a:rPr lang="fr-FR" sz="2400" b="1" dirty="0"/>
              <a:t>Le Jardin des plantes.</a:t>
            </a:r>
          </a:p>
        </p:txBody>
      </p:sp>
    </p:spTree>
    <p:extLst>
      <p:ext uri="{BB962C8B-B14F-4D97-AF65-F5344CB8AC3E}">
        <p14:creationId xmlns:p14="http://schemas.microsoft.com/office/powerpoint/2010/main" val="4030815853"/>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pageCurlDouble"/>
      </p:transition>
    </mc:Choice>
    <mc:Fallback>
      <p:transition spd="slow" advClick="0" advTm="8000">
        <p:fade/>
      </p:transition>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arbre, eau, ciel&#10;&#10;Description générée automatiquement">
            <a:extLst>
              <a:ext uri="{FF2B5EF4-FFF2-40B4-BE49-F238E27FC236}">
                <a16:creationId xmlns:a16="http://schemas.microsoft.com/office/drawing/2014/main" id="{AEFEE87E-9749-B9B4-845A-4201D17D7B8C}"/>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820283" y="143692"/>
            <a:ext cx="8551434" cy="6300000"/>
          </a:xfrm>
          <a:prstGeom prst="rect">
            <a:avLst/>
          </a:prstGeom>
          <a:effectLst>
            <a:softEdge rad="635000"/>
          </a:effectLst>
        </p:spPr>
      </p:pic>
      <p:sp>
        <p:nvSpPr>
          <p:cNvPr id="4" name="ZoneTexte 3">
            <a:extLst>
              <a:ext uri="{FF2B5EF4-FFF2-40B4-BE49-F238E27FC236}">
                <a16:creationId xmlns:a16="http://schemas.microsoft.com/office/drawing/2014/main" id="{95E9976D-29D7-091E-48D1-04EBBCF8C879}"/>
              </a:ext>
            </a:extLst>
          </p:cNvPr>
          <p:cNvSpPr txBox="1"/>
          <p:nvPr/>
        </p:nvSpPr>
        <p:spPr>
          <a:xfrm>
            <a:off x="2991394" y="6001240"/>
            <a:ext cx="8948057" cy="461665"/>
          </a:xfrm>
          <a:prstGeom prst="rect">
            <a:avLst/>
          </a:prstGeom>
          <a:noFill/>
        </p:spPr>
        <p:txBody>
          <a:bodyPr wrap="square" rtlCol="0">
            <a:spAutoFit/>
          </a:bodyPr>
          <a:lstStyle/>
          <a:p>
            <a:r>
              <a:rPr lang="fr-FR" sz="2400" b="1" dirty="0"/>
              <a:t>Aperçu du jardin japonais de l'Île de Versailles.</a:t>
            </a:r>
          </a:p>
        </p:txBody>
      </p:sp>
    </p:spTree>
    <p:extLst>
      <p:ext uri="{BB962C8B-B14F-4D97-AF65-F5344CB8AC3E}">
        <p14:creationId xmlns:p14="http://schemas.microsoft.com/office/powerpoint/2010/main" val="1468322765"/>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pageCurlDouble"/>
      </p:transition>
    </mc:Choice>
    <mc:Fallback>
      <p:transition spd="slow" advClick="0" advTm="8000">
        <p:fade/>
      </p:transition>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transport, plein air, ciel, embarcation&#10;&#10;Description générée automatiquement">
            <a:extLst>
              <a:ext uri="{FF2B5EF4-FFF2-40B4-BE49-F238E27FC236}">
                <a16:creationId xmlns:a16="http://schemas.microsoft.com/office/drawing/2014/main" id="{C6A4C954-C955-912F-40B1-1BA794060D83}"/>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896000" y="279000"/>
            <a:ext cx="8400000" cy="6300000"/>
          </a:xfrm>
          <a:prstGeom prst="rect">
            <a:avLst/>
          </a:prstGeom>
          <a:effectLst>
            <a:softEdge rad="635000"/>
          </a:effectLst>
        </p:spPr>
      </p:pic>
      <p:sp>
        <p:nvSpPr>
          <p:cNvPr id="6" name="ZoneTexte 5">
            <a:extLst>
              <a:ext uri="{FF2B5EF4-FFF2-40B4-BE49-F238E27FC236}">
                <a16:creationId xmlns:a16="http://schemas.microsoft.com/office/drawing/2014/main" id="{D2A5011D-43AD-D9D0-0951-A989F5A2A153}"/>
              </a:ext>
            </a:extLst>
          </p:cNvPr>
          <p:cNvSpPr txBox="1"/>
          <p:nvPr/>
        </p:nvSpPr>
        <p:spPr>
          <a:xfrm>
            <a:off x="971005" y="5783274"/>
            <a:ext cx="10249989" cy="738664"/>
          </a:xfrm>
          <a:prstGeom prst="rect">
            <a:avLst/>
          </a:prstGeom>
          <a:noFill/>
        </p:spPr>
        <p:txBody>
          <a:bodyPr wrap="square">
            <a:spAutoFit/>
          </a:bodyPr>
          <a:lstStyle/>
          <a:p>
            <a:endParaRPr lang="fr-FR" dirty="0"/>
          </a:p>
          <a:p>
            <a:r>
              <a:rPr lang="fr-FR" sz="2400" b="1" dirty="0"/>
              <a:t>Le paquebot britannique Black Prince en escale à Nantes le 30 avril 2009.</a:t>
            </a:r>
          </a:p>
        </p:txBody>
      </p:sp>
    </p:spTree>
    <p:extLst>
      <p:ext uri="{BB962C8B-B14F-4D97-AF65-F5344CB8AC3E}">
        <p14:creationId xmlns:p14="http://schemas.microsoft.com/office/powerpoint/2010/main" val="3075937644"/>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pageCurlDouble"/>
      </p:transition>
    </mc:Choice>
    <mc:Fallback>
      <p:transition spd="slow" advClick="0" advTm="8000">
        <p:fade/>
      </p:transition>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bâtiment, ciel, fenêtre&#10;&#10;Description générée automatiquement">
            <a:extLst>
              <a:ext uri="{FF2B5EF4-FFF2-40B4-BE49-F238E27FC236}">
                <a16:creationId xmlns:a16="http://schemas.microsoft.com/office/drawing/2014/main" id="{A6201007-D3B0-3000-A63B-BA3D0153239F}"/>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896000" y="279000"/>
            <a:ext cx="8400000" cy="6300000"/>
          </a:xfrm>
          <a:prstGeom prst="rect">
            <a:avLst/>
          </a:prstGeom>
          <a:effectLst>
            <a:softEdge rad="317500"/>
          </a:effectLst>
        </p:spPr>
      </p:pic>
      <p:sp>
        <p:nvSpPr>
          <p:cNvPr id="4" name="ZoneTexte 3">
            <a:extLst>
              <a:ext uri="{FF2B5EF4-FFF2-40B4-BE49-F238E27FC236}">
                <a16:creationId xmlns:a16="http://schemas.microsoft.com/office/drawing/2014/main" id="{F8738145-F2E1-1EEE-D3F1-2EEF68990D5B}"/>
              </a:ext>
            </a:extLst>
          </p:cNvPr>
          <p:cNvSpPr txBox="1"/>
          <p:nvPr/>
        </p:nvSpPr>
        <p:spPr>
          <a:xfrm>
            <a:off x="4402183" y="5871820"/>
            <a:ext cx="8621486" cy="830997"/>
          </a:xfrm>
          <a:prstGeom prst="rect">
            <a:avLst/>
          </a:prstGeom>
          <a:noFill/>
        </p:spPr>
        <p:txBody>
          <a:bodyPr wrap="square" rtlCol="0">
            <a:spAutoFit/>
          </a:bodyPr>
          <a:lstStyle/>
          <a:p>
            <a:endParaRPr lang="fr-FR" sz="2400" b="1" dirty="0"/>
          </a:p>
          <a:p>
            <a:r>
              <a:rPr lang="fr-FR" sz="2400" b="1" dirty="0"/>
              <a:t>Aperçu du musée </a:t>
            </a:r>
            <a:r>
              <a:rPr lang="fr-FR" sz="2400" b="1" dirty="0" err="1"/>
              <a:t>Dobrée</a:t>
            </a:r>
            <a:r>
              <a:rPr lang="fr-FR" sz="2400" b="1" dirty="0"/>
              <a:t>.</a:t>
            </a:r>
          </a:p>
        </p:txBody>
      </p:sp>
    </p:spTree>
    <p:extLst>
      <p:ext uri="{BB962C8B-B14F-4D97-AF65-F5344CB8AC3E}">
        <p14:creationId xmlns:p14="http://schemas.microsoft.com/office/powerpoint/2010/main" val="532300903"/>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pageCurlDouble"/>
      </p:transition>
    </mc:Choice>
    <mc:Fallback>
      <p:transition spd="slow" advClick="0" advTm="8000">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ciel, bâtiment, repère&#10;&#10;Description générée automatiquement">
            <a:extLst>
              <a:ext uri="{FF2B5EF4-FFF2-40B4-BE49-F238E27FC236}">
                <a16:creationId xmlns:a16="http://schemas.microsoft.com/office/drawing/2014/main" id="{38C85202-249F-51FC-93D8-1B20347AEEE4}"/>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753393" y="189000"/>
            <a:ext cx="4457438" cy="6480000"/>
          </a:xfrm>
          <a:prstGeom prst="rect">
            <a:avLst/>
          </a:prstGeom>
          <a:ln w="44450">
            <a:solidFill>
              <a:srgbClr val="7030A0"/>
            </a:solidFill>
          </a:ln>
        </p:spPr>
      </p:pic>
      <p:sp>
        <p:nvSpPr>
          <p:cNvPr id="4" name="ZoneTexte 3">
            <a:extLst>
              <a:ext uri="{FF2B5EF4-FFF2-40B4-BE49-F238E27FC236}">
                <a16:creationId xmlns:a16="http://schemas.microsoft.com/office/drawing/2014/main" id="{AB3BE5D7-CFB9-3D62-7647-9CF3A533E16D}"/>
              </a:ext>
            </a:extLst>
          </p:cNvPr>
          <p:cNvSpPr txBox="1"/>
          <p:nvPr/>
        </p:nvSpPr>
        <p:spPr>
          <a:xfrm>
            <a:off x="836024" y="4389120"/>
            <a:ext cx="3226525" cy="1200329"/>
          </a:xfrm>
          <a:prstGeom prst="rect">
            <a:avLst/>
          </a:prstGeom>
          <a:noFill/>
        </p:spPr>
        <p:txBody>
          <a:bodyPr wrap="square" rtlCol="0">
            <a:spAutoFit/>
          </a:bodyPr>
          <a:lstStyle/>
          <a:p>
            <a:endParaRPr lang="fr-FR" sz="2400" b="1" dirty="0"/>
          </a:p>
          <a:p>
            <a:r>
              <a:rPr lang="fr-FR" sz="2400" b="1" dirty="0"/>
              <a:t>Tour LU du Lieu Unique.</a:t>
            </a:r>
          </a:p>
        </p:txBody>
      </p:sp>
    </p:spTree>
    <p:extLst>
      <p:ext uri="{BB962C8B-B14F-4D97-AF65-F5344CB8AC3E}">
        <p14:creationId xmlns:p14="http://schemas.microsoft.com/office/powerpoint/2010/main" val="3811716504"/>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pageCurlDouble"/>
      </p:transition>
    </mc:Choice>
    <mc:Fallback>
      <p:transition spd="slow" advClick="0" advTm="8000">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bâtiment, plein air, ciel, Architecture classique&#10;&#10;Description générée automatiquement">
            <a:extLst>
              <a:ext uri="{FF2B5EF4-FFF2-40B4-BE49-F238E27FC236}">
                <a16:creationId xmlns:a16="http://schemas.microsoft.com/office/drawing/2014/main" id="{3813372C-8F59-BB0E-EF06-F5FC9570A48B}"/>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736288" y="279000"/>
            <a:ext cx="8969952" cy="6300000"/>
          </a:xfrm>
          <a:prstGeom prst="rect">
            <a:avLst/>
          </a:prstGeom>
          <a:effectLst>
            <a:softEdge rad="635000"/>
          </a:effectLst>
        </p:spPr>
      </p:pic>
      <p:sp>
        <p:nvSpPr>
          <p:cNvPr id="4" name="ZoneTexte 3">
            <a:extLst>
              <a:ext uri="{FF2B5EF4-FFF2-40B4-BE49-F238E27FC236}">
                <a16:creationId xmlns:a16="http://schemas.microsoft.com/office/drawing/2014/main" id="{D501DC0A-5269-0E7F-EE49-6C7BD7DD0B80}"/>
              </a:ext>
            </a:extLst>
          </p:cNvPr>
          <p:cNvSpPr txBox="1"/>
          <p:nvPr/>
        </p:nvSpPr>
        <p:spPr>
          <a:xfrm>
            <a:off x="1736288" y="5850547"/>
            <a:ext cx="11181805" cy="830997"/>
          </a:xfrm>
          <a:prstGeom prst="rect">
            <a:avLst/>
          </a:prstGeom>
          <a:noFill/>
        </p:spPr>
        <p:txBody>
          <a:bodyPr wrap="square" rtlCol="0">
            <a:spAutoFit/>
          </a:bodyPr>
          <a:lstStyle/>
          <a:p>
            <a:endParaRPr lang="fr-FR" sz="2400" b="1" dirty="0"/>
          </a:p>
          <a:p>
            <a:r>
              <a:rPr lang="fr-FR" sz="2400" b="1" dirty="0"/>
              <a:t>Le théâtre Graslin, dû à Mathurin </a:t>
            </a:r>
            <a:r>
              <a:rPr lang="fr-FR" sz="2400" b="1" dirty="0" err="1"/>
              <a:t>Crucy</a:t>
            </a:r>
            <a:r>
              <a:rPr lang="fr-FR" sz="2400" b="1" dirty="0"/>
              <a:t>, construit au XVIIIe siècle.</a:t>
            </a:r>
          </a:p>
        </p:txBody>
      </p:sp>
    </p:spTree>
    <p:extLst>
      <p:ext uri="{BB962C8B-B14F-4D97-AF65-F5344CB8AC3E}">
        <p14:creationId xmlns:p14="http://schemas.microsoft.com/office/powerpoint/2010/main" val="122301666"/>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pageCurlDouble"/>
      </p:transition>
    </mc:Choice>
    <mc:Fallback>
      <p:transition spd="slow" advClick="0" advTm="8000">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 4" descr="Une image contenant plein air, ciel, bâtiment, eau&#10;&#10;Description générée automatiquement">
            <a:extLst>
              <a:ext uri="{FF2B5EF4-FFF2-40B4-BE49-F238E27FC236}">
                <a16:creationId xmlns:a16="http://schemas.microsoft.com/office/drawing/2014/main" id="{743AC065-90CB-36AA-098D-B51492193EEB}"/>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896000" y="150223"/>
            <a:ext cx="8400000" cy="6300000"/>
          </a:xfrm>
          <a:prstGeom prst="rect">
            <a:avLst/>
          </a:prstGeom>
          <a:effectLst>
            <a:softEdge rad="635000"/>
          </a:effectLst>
        </p:spPr>
      </p:pic>
      <p:sp>
        <p:nvSpPr>
          <p:cNvPr id="6" name="ZoneTexte 5">
            <a:extLst>
              <a:ext uri="{FF2B5EF4-FFF2-40B4-BE49-F238E27FC236}">
                <a16:creationId xmlns:a16="http://schemas.microsoft.com/office/drawing/2014/main" id="{1F7E811E-42D9-3DC9-0E22-2B7A1E8AEF8F}"/>
              </a:ext>
            </a:extLst>
          </p:cNvPr>
          <p:cNvSpPr txBox="1"/>
          <p:nvPr/>
        </p:nvSpPr>
        <p:spPr>
          <a:xfrm>
            <a:off x="1658983" y="5619226"/>
            <a:ext cx="10672354" cy="830997"/>
          </a:xfrm>
          <a:prstGeom prst="rect">
            <a:avLst/>
          </a:prstGeom>
          <a:noFill/>
        </p:spPr>
        <p:txBody>
          <a:bodyPr wrap="square" rtlCol="0">
            <a:spAutoFit/>
          </a:bodyPr>
          <a:lstStyle/>
          <a:p>
            <a:endParaRPr lang="fr-FR" sz="2400" b="1" dirty="0"/>
          </a:p>
          <a:p>
            <a:r>
              <a:rPr lang="fr-FR" sz="2400" b="1" dirty="0"/>
              <a:t>La Cité des congrès vue depuis les bords du canal Saint-Félix.</a:t>
            </a:r>
          </a:p>
        </p:txBody>
      </p:sp>
    </p:spTree>
    <p:extLst>
      <p:ext uri="{BB962C8B-B14F-4D97-AF65-F5344CB8AC3E}">
        <p14:creationId xmlns:p14="http://schemas.microsoft.com/office/powerpoint/2010/main" val="3376762699"/>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pageCurlDouble"/>
      </p:transition>
    </mc:Choice>
    <mc:Fallback>
      <p:transition spd="slow" advClick="0" advTm="8000">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concert, performances, instrument de musique, spectacle&#10;&#10;Description générée automatiquement">
            <a:extLst>
              <a:ext uri="{FF2B5EF4-FFF2-40B4-BE49-F238E27FC236}">
                <a16:creationId xmlns:a16="http://schemas.microsoft.com/office/drawing/2014/main" id="{5907D230-38E0-E85A-9A7B-538021BF4753}"/>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105901" y="279000"/>
            <a:ext cx="9980197" cy="6300000"/>
          </a:xfrm>
          <a:prstGeom prst="rect">
            <a:avLst/>
          </a:prstGeom>
          <a:effectLst>
            <a:softEdge rad="635000"/>
          </a:effectLst>
        </p:spPr>
      </p:pic>
      <p:sp>
        <p:nvSpPr>
          <p:cNvPr id="5" name="ZoneTexte 4">
            <a:extLst>
              <a:ext uri="{FF2B5EF4-FFF2-40B4-BE49-F238E27FC236}">
                <a16:creationId xmlns:a16="http://schemas.microsoft.com/office/drawing/2014/main" id="{F1433881-732F-3845-23A1-DF8007273A0E}"/>
              </a:ext>
            </a:extLst>
          </p:cNvPr>
          <p:cNvSpPr txBox="1"/>
          <p:nvPr/>
        </p:nvSpPr>
        <p:spPr>
          <a:xfrm>
            <a:off x="3200400" y="6032701"/>
            <a:ext cx="8778240" cy="461665"/>
          </a:xfrm>
          <a:prstGeom prst="rect">
            <a:avLst/>
          </a:prstGeom>
          <a:noFill/>
        </p:spPr>
        <p:txBody>
          <a:bodyPr wrap="square" rtlCol="0">
            <a:spAutoFit/>
          </a:bodyPr>
          <a:lstStyle/>
          <a:p>
            <a:r>
              <a:rPr lang="fr-FR" sz="2400" b="1" dirty="0"/>
              <a:t>Le groupe nantais de musique bretonne Tri Yann</a:t>
            </a:r>
            <a:r>
              <a:rPr lang="fr-FR" dirty="0"/>
              <a:t>.</a:t>
            </a:r>
          </a:p>
        </p:txBody>
      </p:sp>
    </p:spTree>
    <p:extLst>
      <p:ext uri="{BB962C8B-B14F-4D97-AF65-F5344CB8AC3E}">
        <p14:creationId xmlns:p14="http://schemas.microsoft.com/office/powerpoint/2010/main" val="367734852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pageCurlDouble"/>
      </p:transition>
    </mc:Choice>
    <mc:Fallback>
      <p:transition spd="slow" advClick="0" advTm="8000">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Image 4" descr="Une image contenant plein air, ciel, nuage, bateau&#10;&#10;Description générée automatiquement">
            <a:extLst>
              <a:ext uri="{FF2B5EF4-FFF2-40B4-BE49-F238E27FC236}">
                <a16:creationId xmlns:a16="http://schemas.microsoft.com/office/drawing/2014/main" id="{C97C306F-2EAB-65F9-3439-3BA0EFF0350D}"/>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896000" y="279000"/>
            <a:ext cx="8400000" cy="6300000"/>
          </a:xfrm>
          <a:prstGeom prst="rect">
            <a:avLst/>
          </a:prstGeom>
          <a:effectLst>
            <a:softEdge rad="635000"/>
          </a:effectLst>
        </p:spPr>
      </p:pic>
      <p:sp>
        <p:nvSpPr>
          <p:cNvPr id="6" name="ZoneTexte 5">
            <a:extLst>
              <a:ext uri="{FF2B5EF4-FFF2-40B4-BE49-F238E27FC236}">
                <a16:creationId xmlns:a16="http://schemas.microsoft.com/office/drawing/2014/main" id="{6C0E5D1A-C673-C129-2214-BED14EE36821}"/>
              </a:ext>
            </a:extLst>
          </p:cNvPr>
          <p:cNvSpPr txBox="1"/>
          <p:nvPr/>
        </p:nvSpPr>
        <p:spPr>
          <a:xfrm>
            <a:off x="2455818" y="5840336"/>
            <a:ext cx="8712925" cy="738664"/>
          </a:xfrm>
          <a:prstGeom prst="rect">
            <a:avLst/>
          </a:prstGeom>
          <a:noFill/>
        </p:spPr>
        <p:txBody>
          <a:bodyPr wrap="square" rtlCol="0">
            <a:spAutoFit/>
          </a:bodyPr>
          <a:lstStyle/>
          <a:p>
            <a:endParaRPr lang="fr-FR" dirty="0"/>
          </a:p>
          <a:p>
            <a:r>
              <a:rPr lang="fr-FR" sz="2400" b="1" dirty="0"/>
              <a:t>Les bateaux de la Solidaire du Chocolat au mouillage.</a:t>
            </a:r>
          </a:p>
        </p:txBody>
      </p:sp>
    </p:spTree>
    <p:extLst>
      <p:ext uri="{BB962C8B-B14F-4D97-AF65-F5344CB8AC3E}">
        <p14:creationId xmlns:p14="http://schemas.microsoft.com/office/powerpoint/2010/main" val="1929991703"/>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pageCurlDouble"/>
      </p:transition>
    </mc:Choice>
    <mc:Fallback>
      <p:transition spd="slow" advClick="0" advTm="8000">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ublic, foule, concert, personne&#10;&#10;Description générée automatiquement">
            <a:extLst>
              <a:ext uri="{FF2B5EF4-FFF2-40B4-BE49-F238E27FC236}">
                <a16:creationId xmlns:a16="http://schemas.microsoft.com/office/drawing/2014/main" id="{965033D8-5E15-0C2D-2263-E13DF9899E58}"/>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051802" y="279000"/>
            <a:ext cx="10088395" cy="6300000"/>
          </a:xfrm>
          <a:prstGeom prst="rect">
            <a:avLst/>
          </a:prstGeom>
          <a:effectLst>
            <a:softEdge rad="635000"/>
          </a:effectLst>
        </p:spPr>
      </p:pic>
      <p:sp>
        <p:nvSpPr>
          <p:cNvPr id="4" name="ZoneTexte 3">
            <a:extLst>
              <a:ext uri="{FF2B5EF4-FFF2-40B4-BE49-F238E27FC236}">
                <a16:creationId xmlns:a16="http://schemas.microsoft.com/office/drawing/2014/main" id="{706F37C3-696E-FE1F-FD45-56C5C8D2DC1E}"/>
              </a:ext>
            </a:extLst>
          </p:cNvPr>
          <p:cNvSpPr txBox="1"/>
          <p:nvPr/>
        </p:nvSpPr>
        <p:spPr>
          <a:xfrm>
            <a:off x="2945432" y="5748003"/>
            <a:ext cx="9585717" cy="830997"/>
          </a:xfrm>
          <a:prstGeom prst="rect">
            <a:avLst/>
          </a:prstGeom>
          <a:noFill/>
        </p:spPr>
        <p:txBody>
          <a:bodyPr wrap="square" rtlCol="0">
            <a:spAutoFit/>
          </a:bodyPr>
          <a:lstStyle/>
          <a:p>
            <a:endParaRPr lang="fr-FR" sz="2400" b="1" dirty="0"/>
          </a:p>
          <a:p>
            <a:r>
              <a:rPr lang="fr-FR" sz="2400" b="1" dirty="0"/>
              <a:t>La Folle Journée à la Cité des congrès de Nantes.</a:t>
            </a:r>
          </a:p>
        </p:txBody>
      </p:sp>
    </p:spTree>
    <p:extLst>
      <p:ext uri="{BB962C8B-B14F-4D97-AF65-F5344CB8AC3E}">
        <p14:creationId xmlns:p14="http://schemas.microsoft.com/office/powerpoint/2010/main" val="4143832007"/>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pageCurlDouble"/>
      </p:transition>
    </mc:Choice>
    <mc:Fallback>
      <p:transition spd="slow" advClick="0" advTm="8000">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ciel, Bleu Majorelle, plein air, eau&#10;&#10;Description générée automatiquement">
            <a:extLst>
              <a:ext uri="{FF2B5EF4-FFF2-40B4-BE49-F238E27FC236}">
                <a16:creationId xmlns:a16="http://schemas.microsoft.com/office/drawing/2014/main" id="{B93919B9-441F-5258-9188-C6A768C65FD7}"/>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374683" y="279000"/>
            <a:ext cx="9442633" cy="6300000"/>
          </a:xfrm>
          <a:prstGeom prst="rect">
            <a:avLst/>
          </a:prstGeom>
          <a:effectLst>
            <a:softEdge rad="635000"/>
          </a:effectLst>
        </p:spPr>
      </p:pic>
      <p:sp>
        <p:nvSpPr>
          <p:cNvPr id="4" name="ZoneTexte 3">
            <a:extLst>
              <a:ext uri="{FF2B5EF4-FFF2-40B4-BE49-F238E27FC236}">
                <a16:creationId xmlns:a16="http://schemas.microsoft.com/office/drawing/2014/main" id="{413890AE-127B-E2F1-4386-4603F2BEB738}"/>
              </a:ext>
            </a:extLst>
          </p:cNvPr>
          <p:cNvSpPr txBox="1"/>
          <p:nvPr/>
        </p:nvSpPr>
        <p:spPr>
          <a:xfrm>
            <a:off x="3409405" y="5843908"/>
            <a:ext cx="8673738" cy="738664"/>
          </a:xfrm>
          <a:prstGeom prst="rect">
            <a:avLst/>
          </a:prstGeom>
          <a:noFill/>
        </p:spPr>
        <p:txBody>
          <a:bodyPr wrap="square" rtlCol="0">
            <a:spAutoFit/>
          </a:bodyPr>
          <a:lstStyle/>
          <a:p>
            <a:endParaRPr lang="fr-FR" dirty="0"/>
          </a:p>
          <a:p>
            <a:r>
              <a:rPr lang="fr-FR" sz="2400" b="1" dirty="0"/>
              <a:t>Les Rendez-vous de l'Erdre, quai Ceineray.</a:t>
            </a:r>
          </a:p>
        </p:txBody>
      </p:sp>
    </p:spTree>
    <p:extLst>
      <p:ext uri="{BB962C8B-B14F-4D97-AF65-F5344CB8AC3E}">
        <p14:creationId xmlns:p14="http://schemas.microsoft.com/office/powerpoint/2010/main" val="127703343"/>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pageCurlDouble"/>
      </p:transition>
    </mc:Choice>
    <mc:Fallback>
      <p:transition spd="slow" advClick="0" advTm="8000">
        <p:fade/>
      </p:transition>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bâtiment, personne, personnes&#10;&#10;Description générée automatiquement">
            <a:extLst>
              <a:ext uri="{FF2B5EF4-FFF2-40B4-BE49-F238E27FC236}">
                <a16:creationId xmlns:a16="http://schemas.microsoft.com/office/drawing/2014/main" id="{91BD6874-4F48-0517-7FDC-B68FBF821B3E}"/>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369147" y="279000"/>
            <a:ext cx="9453706" cy="6300000"/>
          </a:xfrm>
          <a:prstGeom prst="rect">
            <a:avLst/>
          </a:prstGeom>
          <a:effectLst>
            <a:softEdge rad="635000"/>
          </a:effectLst>
        </p:spPr>
      </p:pic>
      <p:sp>
        <p:nvSpPr>
          <p:cNvPr id="4" name="ZoneTexte 3">
            <a:extLst>
              <a:ext uri="{FF2B5EF4-FFF2-40B4-BE49-F238E27FC236}">
                <a16:creationId xmlns:a16="http://schemas.microsoft.com/office/drawing/2014/main" id="{8DC2045D-6EB2-43BD-07C8-81B8951E2EEA}"/>
              </a:ext>
            </a:extLst>
          </p:cNvPr>
          <p:cNvSpPr txBox="1"/>
          <p:nvPr/>
        </p:nvSpPr>
        <p:spPr>
          <a:xfrm>
            <a:off x="4532812" y="5861782"/>
            <a:ext cx="9287691" cy="738664"/>
          </a:xfrm>
          <a:prstGeom prst="rect">
            <a:avLst/>
          </a:prstGeom>
          <a:noFill/>
        </p:spPr>
        <p:txBody>
          <a:bodyPr wrap="square" rtlCol="0">
            <a:spAutoFit/>
          </a:bodyPr>
          <a:lstStyle/>
          <a:p>
            <a:endParaRPr lang="fr-FR" dirty="0"/>
          </a:p>
          <a:p>
            <a:r>
              <a:rPr lang="fr-FR" sz="2400" b="1" dirty="0"/>
              <a:t>Festival Aux heures d'été.</a:t>
            </a:r>
          </a:p>
        </p:txBody>
      </p:sp>
    </p:spTree>
    <p:extLst>
      <p:ext uri="{BB962C8B-B14F-4D97-AF65-F5344CB8AC3E}">
        <p14:creationId xmlns:p14="http://schemas.microsoft.com/office/powerpoint/2010/main" val="2091031693"/>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pageCurlDouble"/>
      </p:transition>
    </mc:Choice>
    <mc:Fallback>
      <p:transition spd="slow" advClick="0" advTm="8000">
        <p:fade/>
      </p:transition>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fleur, serre, plante, jardin&#10;&#10;Description générée automatiquement">
            <a:extLst>
              <a:ext uri="{FF2B5EF4-FFF2-40B4-BE49-F238E27FC236}">
                <a16:creationId xmlns:a16="http://schemas.microsoft.com/office/drawing/2014/main" id="{E543E0A6-DE21-0DDA-9B9E-F623E913E0E2}"/>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1776000" y="135309"/>
            <a:ext cx="8640000" cy="6300000"/>
          </a:xfrm>
          <a:prstGeom prst="rect">
            <a:avLst/>
          </a:prstGeom>
          <a:effectLst>
            <a:softEdge rad="317500"/>
          </a:effectLst>
        </p:spPr>
      </p:pic>
      <p:sp>
        <p:nvSpPr>
          <p:cNvPr id="4" name="ZoneTexte 3">
            <a:extLst>
              <a:ext uri="{FF2B5EF4-FFF2-40B4-BE49-F238E27FC236}">
                <a16:creationId xmlns:a16="http://schemas.microsoft.com/office/drawing/2014/main" id="{B46F8B5B-0D9B-E8F7-4968-E93DAA881C8D}"/>
              </a:ext>
            </a:extLst>
          </p:cNvPr>
          <p:cNvSpPr txBox="1"/>
          <p:nvPr/>
        </p:nvSpPr>
        <p:spPr>
          <a:xfrm>
            <a:off x="1349829" y="5891694"/>
            <a:ext cx="10842171" cy="830997"/>
          </a:xfrm>
          <a:prstGeom prst="rect">
            <a:avLst/>
          </a:prstGeom>
          <a:noFill/>
        </p:spPr>
        <p:txBody>
          <a:bodyPr wrap="square" rtlCol="0">
            <a:spAutoFit/>
          </a:bodyPr>
          <a:lstStyle/>
          <a:p>
            <a:endParaRPr lang="fr-FR" sz="2400" b="1" dirty="0"/>
          </a:p>
          <a:p>
            <a:r>
              <a:rPr lang="fr-FR" sz="2400" b="1" dirty="0"/>
              <a:t>Les Floralies internationales, au parc des expositions de la Beaujoire.</a:t>
            </a:r>
          </a:p>
        </p:txBody>
      </p:sp>
    </p:spTree>
    <p:extLst>
      <p:ext uri="{BB962C8B-B14F-4D97-AF65-F5344CB8AC3E}">
        <p14:creationId xmlns:p14="http://schemas.microsoft.com/office/powerpoint/2010/main" val="77629805"/>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pageCurlDouble"/>
      </p:transition>
    </mc:Choice>
    <mc:Fallback>
      <p:transition spd="slow" advClick="0" advTm="8000">
        <p:fade/>
      </p:transition>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ante, Plante terrestre, plein air, herbe&#10;&#10;Description générée automatiquement">
            <a:extLst>
              <a:ext uri="{FF2B5EF4-FFF2-40B4-BE49-F238E27FC236}">
                <a16:creationId xmlns:a16="http://schemas.microsoft.com/office/drawing/2014/main" id="{94E10A6E-93ED-338A-D0E4-DCCC44523F37}"/>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802073" y="205434"/>
            <a:ext cx="8587853" cy="6300000"/>
          </a:xfrm>
          <a:prstGeom prst="rect">
            <a:avLst/>
          </a:prstGeom>
          <a:effectLst>
            <a:softEdge rad="317500"/>
          </a:effectLst>
        </p:spPr>
      </p:pic>
      <p:sp>
        <p:nvSpPr>
          <p:cNvPr id="4" name="ZoneTexte 3">
            <a:extLst>
              <a:ext uri="{FF2B5EF4-FFF2-40B4-BE49-F238E27FC236}">
                <a16:creationId xmlns:a16="http://schemas.microsoft.com/office/drawing/2014/main" id="{388AAF51-948D-02A3-1BC0-194010521797}"/>
              </a:ext>
            </a:extLst>
          </p:cNvPr>
          <p:cNvSpPr txBox="1"/>
          <p:nvPr/>
        </p:nvSpPr>
        <p:spPr>
          <a:xfrm>
            <a:off x="2233748" y="5821569"/>
            <a:ext cx="10162903" cy="830997"/>
          </a:xfrm>
          <a:prstGeom prst="rect">
            <a:avLst/>
          </a:prstGeom>
          <a:noFill/>
        </p:spPr>
        <p:txBody>
          <a:bodyPr wrap="square" rtlCol="0">
            <a:spAutoFit/>
          </a:bodyPr>
          <a:lstStyle/>
          <a:p>
            <a:endParaRPr lang="fr-FR" sz="2400" b="1" dirty="0"/>
          </a:p>
          <a:p>
            <a:r>
              <a:rPr lang="fr-FR" sz="2400" b="1" dirty="0"/>
              <a:t>La mâche, légume-feuille typique de la région nantaise.</a:t>
            </a:r>
          </a:p>
        </p:txBody>
      </p:sp>
    </p:spTree>
    <p:extLst>
      <p:ext uri="{BB962C8B-B14F-4D97-AF65-F5344CB8AC3E}">
        <p14:creationId xmlns:p14="http://schemas.microsoft.com/office/powerpoint/2010/main" val="3354502826"/>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pageCurlDouble"/>
      </p:transition>
    </mc:Choice>
    <mc:Fallback>
      <p:transition spd="slow" advClick="0" advTm="8000">
        <p:fade/>
      </p:transition>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laitier, intérieur, sol, en bois&#10;&#10;Description générée automatiquement">
            <a:extLst>
              <a:ext uri="{FF2B5EF4-FFF2-40B4-BE49-F238E27FC236}">
                <a16:creationId xmlns:a16="http://schemas.microsoft.com/office/drawing/2014/main" id="{3E04868B-39C1-D399-6D3D-95B3B2DA0AE9}"/>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020388" y="143691"/>
            <a:ext cx="8400000" cy="6300000"/>
          </a:xfrm>
          <a:prstGeom prst="rect">
            <a:avLst/>
          </a:prstGeom>
          <a:effectLst>
            <a:softEdge rad="635000"/>
          </a:effectLst>
        </p:spPr>
      </p:pic>
      <p:sp>
        <p:nvSpPr>
          <p:cNvPr id="4" name="ZoneTexte 3">
            <a:extLst>
              <a:ext uri="{FF2B5EF4-FFF2-40B4-BE49-F238E27FC236}">
                <a16:creationId xmlns:a16="http://schemas.microsoft.com/office/drawing/2014/main" id="{73D56879-F6BA-FAE3-CCF6-9A6BE9E074E0}"/>
              </a:ext>
            </a:extLst>
          </p:cNvPr>
          <p:cNvSpPr txBox="1"/>
          <p:nvPr/>
        </p:nvSpPr>
        <p:spPr>
          <a:xfrm>
            <a:off x="5185954" y="5638820"/>
            <a:ext cx="7911738" cy="830997"/>
          </a:xfrm>
          <a:prstGeom prst="rect">
            <a:avLst/>
          </a:prstGeom>
          <a:noFill/>
        </p:spPr>
        <p:txBody>
          <a:bodyPr wrap="square" rtlCol="0">
            <a:spAutoFit/>
          </a:bodyPr>
          <a:lstStyle/>
          <a:p>
            <a:endParaRPr lang="fr-FR" sz="2400" b="1" dirty="0"/>
          </a:p>
          <a:p>
            <a:r>
              <a:rPr lang="fr-FR" sz="2400" b="1" dirty="0"/>
              <a:t>Le Curé nantais.</a:t>
            </a:r>
          </a:p>
        </p:txBody>
      </p:sp>
    </p:spTree>
    <p:extLst>
      <p:ext uri="{BB962C8B-B14F-4D97-AF65-F5344CB8AC3E}">
        <p14:creationId xmlns:p14="http://schemas.microsoft.com/office/powerpoint/2010/main" val="3075476697"/>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pageCurlDouble"/>
      </p:transition>
    </mc:Choice>
    <mc:Fallback>
      <p:transition spd="slow" advClick="0" advTm="8000">
        <p:fade/>
      </p:transition>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nourriture, Snack, pain, jaune&#10;&#10;Description générée automatiquement">
            <a:extLst>
              <a:ext uri="{FF2B5EF4-FFF2-40B4-BE49-F238E27FC236}">
                <a16:creationId xmlns:a16="http://schemas.microsoft.com/office/drawing/2014/main" id="{53D91655-679D-9C4F-DF77-52C252E042D6}"/>
              </a:ext>
            </a:extLst>
          </p:cNvPr>
          <p:cNvPicPr>
            <a:picLocks noChangeAspect="1"/>
          </p:cNvPicPr>
          <p:nvPr/>
        </p:nvPicPr>
        <p:blipFill>
          <a:blip r:embed="rId2">
            <a:extLst>
              <a:ext uri="{28A0092B-C50C-407E-A947-70E740481C1C}">
                <a14:useLocalDpi xmlns:a14="http://schemas.microsoft.com/office/drawing/2010/main"/>
              </a:ext>
            </a:extLst>
          </a:blip>
          <a:stretch>
            <a:fillRect/>
          </a:stretch>
        </p:blipFill>
        <p:spPr>
          <a:xfrm>
            <a:off x="2265720" y="279000"/>
            <a:ext cx="7660560" cy="6300000"/>
          </a:xfrm>
          <a:prstGeom prst="rect">
            <a:avLst/>
          </a:prstGeom>
          <a:effectLst>
            <a:softEdge rad="317500"/>
          </a:effectLst>
        </p:spPr>
      </p:pic>
      <p:sp>
        <p:nvSpPr>
          <p:cNvPr id="4" name="ZoneTexte 3">
            <a:extLst>
              <a:ext uri="{FF2B5EF4-FFF2-40B4-BE49-F238E27FC236}">
                <a16:creationId xmlns:a16="http://schemas.microsoft.com/office/drawing/2014/main" id="{4CBE573D-8582-1E15-368D-4054936154DD}"/>
              </a:ext>
            </a:extLst>
          </p:cNvPr>
          <p:cNvSpPr txBox="1"/>
          <p:nvPr/>
        </p:nvSpPr>
        <p:spPr>
          <a:xfrm>
            <a:off x="3644537" y="5915134"/>
            <a:ext cx="7660560" cy="830997"/>
          </a:xfrm>
          <a:prstGeom prst="rect">
            <a:avLst/>
          </a:prstGeom>
          <a:noFill/>
        </p:spPr>
        <p:txBody>
          <a:bodyPr wrap="square" rtlCol="0">
            <a:spAutoFit/>
          </a:bodyPr>
          <a:lstStyle/>
          <a:p>
            <a:endParaRPr lang="fr-FR" sz="2400" b="1" dirty="0"/>
          </a:p>
          <a:p>
            <a:r>
              <a:rPr lang="fr-FR" sz="2400" b="1" dirty="0"/>
              <a:t>Véritable Petit Beurre de la marque LU.</a:t>
            </a:r>
          </a:p>
        </p:txBody>
      </p:sp>
    </p:spTree>
    <p:extLst>
      <p:ext uri="{BB962C8B-B14F-4D97-AF65-F5344CB8AC3E}">
        <p14:creationId xmlns:p14="http://schemas.microsoft.com/office/powerpoint/2010/main" val="79543530"/>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pageCurlDouble"/>
      </p:transition>
    </mc:Choice>
    <mc:Fallback>
      <p:transition spd="slow" advClick="0" advTm="8000">
        <p:fade/>
      </p:transition>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nourriture, produits, Aliments naturels, Nourriture végétarienne&#10;&#10;Description générée automatiquement">
            <a:extLst>
              <a:ext uri="{FF2B5EF4-FFF2-40B4-BE49-F238E27FC236}">
                <a16:creationId xmlns:a16="http://schemas.microsoft.com/office/drawing/2014/main" id="{5591A892-170C-3AB7-50E6-C6C68546EF2E}"/>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2979768" y="189000"/>
            <a:ext cx="5864253" cy="6480000"/>
          </a:xfrm>
          <a:prstGeom prst="rect">
            <a:avLst/>
          </a:prstGeom>
          <a:ln w="41275">
            <a:solidFill>
              <a:srgbClr val="7030A0"/>
            </a:solidFill>
          </a:ln>
        </p:spPr>
      </p:pic>
      <p:sp>
        <p:nvSpPr>
          <p:cNvPr id="4" name="ZoneTexte 3">
            <a:extLst>
              <a:ext uri="{FF2B5EF4-FFF2-40B4-BE49-F238E27FC236}">
                <a16:creationId xmlns:a16="http://schemas.microsoft.com/office/drawing/2014/main" id="{DB4C87AF-4DCF-3EC9-30B1-FA079D00C6D9}"/>
              </a:ext>
            </a:extLst>
          </p:cNvPr>
          <p:cNvSpPr txBox="1"/>
          <p:nvPr/>
        </p:nvSpPr>
        <p:spPr>
          <a:xfrm>
            <a:off x="8844021" y="4330338"/>
            <a:ext cx="2821111" cy="830997"/>
          </a:xfrm>
          <a:prstGeom prst="rect">
            <a:avLst/>
          </a:prstGeom>
          <a:noFill/>
        </p:spPr>
        <p:txBody>
          <a:bodyPr wrap="square" rtlCol="0">
            <a:spAutoFit/>
          </a:bodyPr>
          <a:lstStyle/>
          <a:p>
            <a:endParaRPr lang="fr-FR" sz="2400" b="1" dirty="0"/>
          </a:p>
          <a:p>
            <a:r>
              <a:rPr lang="fr-FR" sz="2400" b="1" dirty="0"/>
              <a:t>Berlingots nantais.</a:t>
            </a:r>
          </a:p>
        </p:txBody>
      </p:sp>
    </p:spTree>
    <p:extLst>
      <p:ext uri="{BB962C8B-B14F-4D97-AF65-F5344CB8AC3E}">
        <p14:creationId xmlns:p14="http://schemas.microsoft.com/office/powerpoint/2010/main" val="287396844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pageCurlDouble"/>
      </p:transition>
    </mc:Choice>
    <mc:Fallback>
      <p:transition spd="slow" advClick="0" advTm="8000">
        <p:fade/>
      </p:transition>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boisson, nourriture, boisson alcoolisée, vin&#10;&#10;Description générée automatiquement">
            <a:extLst>
              <a:ext uri="{FF2B5EF4-FFF2-40B4-BE49-F238E27FC236}">
                <a16:creationId xmlns:a16="http://schemas.microsoft.com/office/drawing/2014/main" id="{ABD0A84A-E92D-8280-1491-47FECF4B9F02}"/>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3285843" y="279000"/>
            <a:ext cx="5283018" cy="6300000"/>
          </a:xfrm>
          <a:prstGeom prst="rect">
            <a:avLst/>
          </a:prstGeom>
          <a:ln w="38100">
            <a:solidFill>
              <a:srgbClr val="7030A0"/>
            </a:solidFill>
          </a:ln>
        </p:spPr>
      </p:pic>
      <p:sp>
        <p:nvSpPr>
          <p:cNvPr id="4" name="ZoneTexte 3">
            <a:extLst>
              <a:ext uri="{FF2B5EF4-FFF2-40B4-BE49-F238E27FC236}">
                <a16:creationId xmlns:a16="http://schemas.microsoft.com/office/drawing/2014/main" id="{D6B06A25-569D-AFB3-D0BD-D3155D0B6F20}"/>
              </a:ext>
            </a:extLst>
          </p:cNvPr>
          <p:cNvSpPr txBox="1"/>
          <p:nvPr/>
        </p:nvSpPr>
        <p:spPr>
          <a:xfrm>
            <a:off x="130629" y="3905794"/>
            <a:ext cx="3155214" cy="1200329"/>
          </a:xfrm>
          <a:prstGeom prst="rect">
            <a:avLst/>
          </a:prstGeom>
          <a:noFill/>
        </p:spPr>
        <p:txBody>
          <a:bodyPr wrap="square" rtlCol="0">
            <a:spAutoFit/>
          </a:bodyPr>
          <a:lstStyle/>
          <a:p>
            <a:endParaRPr lang="fr-FR" sz="2400" b="1" dirty="0"/>
          </a:p>
          <a:p>
            <a:r>
              <a:rPr lang="fr-FR" sz="2400" b="1" dirty="0"/>
              <a:t>Le muscadet, du vignoble nantais.</a:t>
            </a:r>
          </a:p>
        </p:txBody>
      </p:sp>
    </p:spTree>
    <p:extLst>
      <p:ext uri="{BB962C8B-B14F-4D97-AF65-F5344CB8AC3E}">
        <p14:creationId xmlns:p14="http://schemas.microsoft.com/office/powerpoint/2010/main" val="1833324929"/>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pageCurlDouble"/>
      </p:transition>
    </mc:Choice>
    <mc:Fallback>
      <p:transition spd="slow" advClick="0" advTm="8000">
        <p:fade/>
      </p:transition>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Véhicule terrestre, véhicule, arbre&#10;&#10;Description générée automatiquement">
            <a:extLst>
              <a:ext uri="{FF2B5EF4-FFF2-40B4-BE49-F238E27FC236}">
                <a16:creationId xmlns:a16="http://schemas.microsoft.com/office/drawing/2014/main" id="{EEDC71B4-25EB-CD3C-AF18-40B3963A0ED8}"/>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896000" y="137160"/>
            <a:ext cx="8400000" cy="6300000"/>
          </a:xfrm>
          <a:prstGeom prst="rect">
            <a:avLst/>
          </a:prstGeom>
          <a:effectLst>
            <a:softEdge rad="635000"/>
          </a:effectLst>
        </p:spPr>
      </p:pic>
      <p:sp>
        <p:nvSpPr>
          <p:cNvPr id="4" name="ZoneTexte 3">
            <a:extLst>
              <a:ext uri="{FF2B5EF4-FFF2-40B4-BE49-F238E27FC236}">
                <a16:creationId xmlns:a16="http://schemas.microsoft.com/office/drawing/2014/main" id="{AFFDC7E2-B6AF-F576-B8C6-ABADD6BFB8B8}"/>
              </a:ext>
            </a:extLst>
          </p:cNvPr>
          <p:cNvSpPr txBox="1"/>
          <p:nvPr/>
        </p:nvSpPr>
        <p:spPr>
          <a:xfrm>
            <a:off x="2980217" y="5710981"/>
            <a:ext cx="8632663" cy="830997"/>
          </a:xfrm>
          <a:prstGeom prst="rect">
            <a:avLst/>
          </a:prstGeom>
          <a:noFill/>
        </p:spPr>
        <p:txBody>
          <a:bodyPr wrap="square" rtlCol="0">
            <a:spAutoFit/>
          </a:bodyPr>
          <a:lstStyle/>
          <a:p>
            <a:endParaRPr lang="fr-FR" sz="2400" b="1" dirty="0"/>
          </a:p>
          <a:p>
            <a:r>
              <a:rPr lang="fr-FR" sz="2400" b="1" dirty="0"/>
              <a:t>Boulevard de Launay, à l'ouest du centre-ville</a:t>
            </a:r>
          </a:p>
        </p:txBody>
      </p:sp>
    </p:spTree>
    <p:extLst>
      <p:ext uri="{BB962C8B-B14F-4D97-AF65-F5344CB8AC3E}">
        <p14:creationId xmlns:p14="http://schemas.microsoft.com/office/powerpoint/2010/main" val="1810400842"/>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pageCurlDouble"/>
      </p:transition>
    </mc:Choice>
    <mc:Fallback>
      <p:transition spd="slow" advClick="0" advTm="8000">
        <p:fade/>
      </p:transition>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bâtiment, plante, ciel, plein air&#10;&#10;Description générée automatiquement">
            <a:extLst>
              <a:ext uri="{FF2B5EF4-FFF2-40B4-BE49-F238E27FC236}">
                <a16:creationId xmlns:a16="http://schemas.microsoft.com/office/drawing/2014/main" id="{FA242BC6-4EA0-4C5C-F7EA-4FE2E3DCC15A}"/>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896000" y="279000"/>
            <a:ext cx="8400000" cy="6300000"/>
          </a:xfrm>
          <a:prstGeom prst="rect">
            <a:avLst/>
          </a:prstGeom>
          <a:effectLst>
            <a:softEdge rad="635000"/>
          </a:effectLst>
        </p:spPr>
      </p:pic>
      <p:sp>
        <p:nvSpPr>
          <p:cNvPr id="4" name="ZoneTexte 3">
            <a:extLst>
              <a:ext uri="{FF2B5EF4-FFF2-40B4-BE49-F238E27FC236}">
                <a16:creationId xmlns:a16="http://schemas.microsoft.com/office/drawing/2014/main" id="{52CB2B3C-C8EB-9310-5F44-274F7ABFEF59}"/>
              </a:ext>
            </a:extLst>
          </p:cNvPr>
          <p:cNvSpPr txBox="1"/>
          <p:nvPr/>
        </p:nvSpPr>
        <p:spPr>
          <a:xfrm>
            <a:off x="3107075" y="5567464"/>
            <a:ext cx="8046720" cy="830997"/>
          </a:xfrm>
          <a:prstGeom prst="rect">
            <a:avLst/>
          </a:prstGeom>
          <a:noFill/>
        </p:spPr>
        <p:txBody>
          <a:bodyPr wrap="square" rtlCol="0">
            <a:spAutoFit/>
          </a:bodyPr>
          <a:lstStyle/>
          <a:p>
            <a:endParaRPr lang="fr-FR" sz="2400" b="1" dirty="0"/>
          </a:p>
          <a:p>
            <a:r>
              <a:rPr lang="fr-FR" sz="2400" b="1" dirty="0"/>
              <a:t>Une serre du XIXe siècle au Jardin des Plantes</a:t>
            </a:r>
          </a:p>
        </p:txBody>
      </p:sp>
    </p:spTree>
    <p:extLst>
      <p:ext uri="{BB962C8B-B14F-4D97-AF65-F5344CB8AC3E}">
        <p14:creationId xmlns:p14="http://schemas.microsoft.com/office/powerpoint/2010/main" val="2982335259"/>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pageCurlDouble"/>
      </p:transition>
    </mc:Choice>
    <mc:Fallback>
      <p:transition spd="slow" advClick="0" advTm="8000">
        <p:fade/>
      </p:transition>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hotographie aérienne, plein air, aérien, Vue plongeante&#10;&#10;Description générée automatiquement">
            <a:extLst>
              <a:ext uri="{FF2B5EF4-FFF2-40B4-BE49-F238E27FC236}">
                <a16:creationId xmlns:a16="http://schemas.microsoft.com/office/drawing/2014/main" id="{A5637EB1-B95D-011E-ECCD-93A48CDDD29E}"/>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313537" y="369000"/>
            <a:ext cx="9564926" cy="6120000"/>
          </a:xfrm>
          <a:prstGeom prst="rect">
            <a:avLst/>
          </a:prstGeom>
          <a:effectLst>
            <a:softEdge rad="317500"/>
          </a:effectLst>
        </p:spPr>
      </p:pic>
      <p:sp>
        <p:nvSpPr>
          <p:cNvPr id="4" name="ZoneTexte 3">
            <a:extLst>
              <a:ext uri="{FF2B5EF4-FFF2-40B4-BE49-F238E27FC236}">
                <a16:creationId xmlns:a16="http://schemas.microsoft.com/office/drawing/2014/main" id="{ED1E551C-0151-929D-8E8C-71D0A27C72F6}"/>
              </a:ext>
            </a:extLst>
          </p:cNvPr>
          <p:cNvSpPr txBox="1"/>
          <p:nvPr/>
        </p:nvSpPr>
        <p:spPr>
          <a:xfrm>
            <a:off x="4538624" y="5927296"/>
            <a:ext cx="8736154" cy="738664"/>
          </a:xfrm>
          <a:prstGeom prst="rect">
            <a:avLst/>
          </a:prstGeom>
          <a:noFill/>
        </p:spPr>
        <p:txBody>
          <a:bodyPr wrap="square" rtlCol="0">
            <a:spAutoFit/>
          </a:bodyPr>
          <a:lstStyle/>
          <a:p>
            <a:endParaRPr lang="fr-FR" dirty="0"/>
          </a:p>
          <a:p>
            <a:r>
              <a:rPr lang="fr-FR" sz="2400" b="1" dirty="0"/>
              <a:t>Sucrerie de Beghin-Say</a:t>
            </a:r>
            <a:endParaRPr lang="fr-FR" b="1" dirty="0"/>
          </a:p>
        </p:txBody>
      </p:sp>
    </p:spTree>
    <p:extLst>
      <p:ext uri="{BB962C8B-B14F-4D97-AF65-F5344CB8AC3E}">
        <p14:creationId xmlns:p14="http://schemas.microsoft.com/office/powerpoint/2010/main" val="1766024454"/>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pageCurlDouble"/>
      </p:transition>
    </mc:Choice>
    <mc:Fallback>
      <p:transition spd="slow" advClick="0" advTm="8000">
        <p:fade/>
      </p:transition>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bâtiment, plein air, ciel, tourelle&#10;&#10;Description générée automatiquement">
            <a:extLst>
              <a:ext uri="{FF2B5EF4-FFF2-40B4-BE49-F238E27FC236}">
                <a16:creationId xmlns:a16="http://schemas.microsoft.com/office/drawing/2014/main" id="{A81F80E9-6EF9-850B-BB1E-B3B4D4C4A539}"/>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530782" y="279000"/>
            <a:ext cx="9130435" cy="6300000"/>
          </a:xfrm>
          <a:prstGeom prst="rect">
            <a:avLst/>
          </a:prstGeom>
          <a:effectLst>
            <a:softEdge rad="635000"/>
          </a:effectLst>
        </p:spPr>
      </p:pic>
      <p:sp>
        <p:nvSpPr>
          <p:cNvPr id="4" name="ZoneTexte 3">
            <a:extLst>
              <a:ext uri="{FF2B5EF4-FFF2-40B4-BE49-F238E27FC236}">
                <a16:creationId xmlns:a16="http://schemas.microsoft.com/office/drawing/2014/main" id="{653BFAF1-9C31-F150-423B-4E4FB0227C0B}"/>
              </a:ext>
            </a:extLst>
          </p:cNvPr>
          <p:cNvSpPr txBox="1"/>
          <p:nvPr/>
        </p:nvSpPr>
        <p:spPr>
          <a:xfrm>
            <a:off x="2651760" y="5770211"/>
            <a:ext cx="8516983" cy="738664"/>
          </a:xfrm>
          <a:prstGeom prst="rect">
            <a:avLst/>
          </a:prstGeom>
          <a:noFill/>
        </p:spPr>
        <p:txBody>
          <a:bodyPr wrap="square" rtlCol="0">
            <a:spAutoFit/>
          </a:bodyPr>
          <a:lstStyle/>
          <a:p>
            <a:endParaRPr lang="fr-FR" dirty="0"/>
          </a:p>
          <a:p>
            <a:r>
              <a:rPr lang="fr-FR" sz="2400" b="1" dirty="0"/>
              <a:t>Porte d'honneur du Château des Ducs de Bretagne</a:t>
            </a:r>
          </a:p>
        </p:txBody>
      </p:sp>
    </p:spTree>
    <p:extLst>
      <p:ext uri="{BB962C8B-B14F-4D97-AF65-F5344CB8AC3E}">
        <p14:creationId xmlns:p14="http://schemas.microsoft.com/office/powerpoint/2010/main" val="1843902201"/>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pageCurlDouble"/>
      </p:transition>
    </mc:Choice>
    <mc:Fallback>
      <p:transition spd="slow" advClick="0" advTm="8000">
        <p:fade/>
      </p:transition>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Image 2" descr="Une image contenant plein air, ciel, bâtiment, repère&#10;&#10;Description générée automatiquement">
            <a:extLst>
              <a:ext uri="{FF2B5EF4-FFF2-40B4-BE49-F238E27FC236}">
                <a16:creationId xmlns:a16="http://schemas.microsoft.com/office/drawing/2014/main" id="{6473B958-736A-44BD-82E7-300EE3F9CCC7}"/>
              </a:ext>
            </a:extLst>
          </p:cNvPr>
          <p:cNvPicPr>
            <a:picLocks noChangeAspect="1"/>
          </p:cNvPicPr>
          <p:nvPr/>
        </p:nvPicPr>
        <p:blipFill>
          <a:blip r:embed="rId2" cstate="email">
            <a:extLst>
              <a:ext uri="{28A0092B-C50C-407E-A947-70E740481C1C}">
                <a14:useLocalDpi xmlns:a14="http://schemas.microsoft.com/office/drawing/2010/main"/>
              </a:ext>
            </a:extLst>
          </a:blip>
          <a:stretch>
            <a:fillRect/>
          </a:stretch>
        </p:blipFill>
        <p:spPr>
          <a:xfrm>
            <a:off x="1562612" y="279000"/>
            <a:ext cx="8881057" cy="6300000"/>
          </a:xfrm>
          <a:prstGeom prst="rect">
            <a:avLst/>
          </a:prstGeom>
          <a:effectLst>
            <a:softEdge rad="635000"/>
          </a:effectLst>
        </p:spPr>
      </p:pic>
      <p:sp>
        <p:nvSpPr>
          <p:cNvPr id="4" name="ZoneTexte 3">
            <a:extLst>
              <a:ext uri="{FF2B5EF4-FFF2-40B4-BE49-F238E27FC236}">
                <a16:creationId xmlns:a16="http://schemas.microsoft.com/office/drawing/2014/main" id="{A3896679-7094-D971-74E9-8FDE98598ECD}"/>
              </a:ext>
            </a:extLst>
          </p:cNvPr>
          <p:cNvSpPr txBox="1"/>
          <p:nvPr/>
        </p:nvSpPr>
        <p:spPr>
          <a:xfrm>
            <a:off x="3213463" y="5748003"/>
            <a:ext cx="9235440" cy="830997"/>
          </a:xfrm>
          <a:prstGeom prst="rect">
            <a:avLst/>
          </a:prstGeom>
          <a:noFill/>
        </p:spPr>
        <p:txBody>
          <a:bodyPr wrap="square" rtlCol="0">
            <a:spAutoFit/>
          </a:bodyPr>
          <a:lstStyle/>
          <a:p>
            <a:endParaRPr lang="en-US" sz="2400" b="1" dirty="0"/>
          </a:p>
          <a:p>
            <a:r>
              <a:rPr lang="en-US" sz="2400" b="1" dirty="0"/>
              <a:t>Place Foch, with its Louis XVI column</a:t>
            </a:r>
            <a:endParaRPr lang="fr-FR" sz="2400" b="1" dirty="0"/>
          </a:p>
        </p:txBody>
      </p:sp>
    </p:spTree>
    <p:extLst>
      <p:ext uri="{BB962C8B-B14F-4D97-AF65-F5344CB8AC3E}">
        <p14:creationId xmlns:p14="http://schemas.microsoft.com/office/powerpoint/2010/main" val="3947228236"/>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pageCurlDouble"/>
      </p:transition>
    </mc:Choice>
    <mc:Fallback>
      <p:transition spd="slow" advClick="0" advTm="8000">
        <p:fade/>
      </p:transition>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ZoneTexte 1">
            <a:extLst>
              <a:ext uri="{FF2B5EF4-FFF2-40B4-BE49-F238E27FC236}">
                <a16:creationId xmlns:a16="http://schemas.microsoft.com/office/drawing/2014/main" id="{CB36B9DA-40FC-CFB5-6FE3-97F4233BAFC7}"/>
              </a:ext>
            </a:extLst>
          </p:cNvPr>
          <p:cNvSpPr txBox="1"/>
          <p:nvPr/>
        </p:nvSpPr>
        <p:spPr>
          <a:xfrm>
            <a:off x="274320" y="574766"/>
            <a:ext cx="11917680" cy="1077218"/>
          </a:xfrm>
          <a:prstGeom prst="rect">
            <a:avLst/>
          </a:prstGeom>
          <a:noFill/>
        </p:spPr>
        <p:txBody>
          <a:bodyPr wrap="square" rtlCol="0">
            <a:spAutoFit/>
          </a:bodyPr>
          <a:lstStyle/>
          <a:p>
            <a:r>
              <a:rPr lang="fr-FR" sz="3200" b="1" dirty="0"/>
              <a:t>Lorient Vous A Présenté La Ville De Nantes – Loire –Atlantique – N°2  Suite Et Fin ,</a:t>
            </a:r>
          </a:p>
        </p:txBody>
      </p:sp>
      <p:sp>
        <p:nvSpPr>
          <p:cNvPr id="3" name="ZoneTexte 2">
            <a:extLst>
              <a:ext uri="{FF2B5EF4-FFF2-40B4-BE49-F238E27FC236}">
                <a16:creationId xmlns:a16="http://schemas.microsoft.com/office/drawing/2014/main" id="{AEECF44B-279F-8D90-E096-E046A2D3FFC9}"/>
              </a:ext>
            </a:extLst>
          </p:cNvPr>
          <p:cNvSpPr txBox="1"/>
          <p:nvPr/>
        </p:nvSpPr>
        <p:spPr>
          <a:xfrm>
            <a:off x="2860766" y="1651984"/>
            <a:ext cx="10254343" cy="584775"/>
          </a:xfrm>
          <a:prstGeom prst="rect">
            <a:avLst/>
          </a:prstGeom>
          <a:noFill/>
        </p:spPr>
        <p:txBody>
          <a:bodyPr wrap="square" rtlCol="0">
            <a:spAutoFit/>
          </a:bodyPr>
          <a:lstStyle/>
          <a:p>
            <a:r>
              <a:rPr lang="fr-FR" sz="3200" b="1" dirty="0"/>
              <a:t>Sur Une Suggestion De </a:t>
            </a:r>
            <a:r>
              <a:rPr lang="fr-FR" sz="3200" b="1" dirty="0" err="1"/>
              <a:t>JackDidier</a:t>
            </a:r>
            <a:endParaRPr lang="fr-FR" sz="3200" b="1" dirty="0"/>
          </a:p>
        </p:txBody>
      </p:sp>
      <p:sp>
        <p:nvSpPr>
          <p:cNvPr id="4" name="ZoneTexte 3">
            <a:extLst>
              <a:ext uri="{FF2B5EF4-FFF2-40B4-BE49-F238E27FC236}">
                <a16:creationId xmlns:a16="http://schemas.microsoft.com/office/drawing/2014/main" id="{9C134D13-DF67-392B-B44B-10FAF3D3D778}"/>
              </a:ext>
            </a:extLst>
          </p:cNvPr>
          <p:cNvSpPr txBox="1"/>
          <p:nvPr/>
        </p:nvSpPr>
        <p:spPr>
          <a:xfrm>
            <a:off x="4075612" y="2436814"/>
            <a:ext cx="9039497" cy="584775"/>
          </a:xfrm>
          <a:prstGeom prst="rect">
            <a:avLst/>
          </a:prstGeom>
          <a:noFill/>
        </p:spPr>
        <p:txBody>
          <a:bodyPr wrap="square" rtlCol="0">
            <a:spAutoFit/>
          </a:bodyPr>
          <a:lstStyle/>
          <a:p>
            <a:r>
              <a:rPr lang="fr-FR" sz="3200" b="1" dirty="0"/>
              <a:t>Merci De Votre Visite</a:t>
            </a:r>
          </a:p>
        </p:txBody>
      </p:sp>
      <p:sp>
        <p:nvSpPr>
          <p:cNvPr id="5" name="ZoneTexte 4">
            <a:extLst>
              <a:ext uri="{FF2B5EF4-FFF2-40B4-BE49-F238E27FC236}">
                <a16:creationId xmlns:a16="http://schemas.microsoft.com/office/drawing/2014/main" id="{04CD8769-8667-B87C-2920-B15AA9A88ECC}"/>
              </a:ext>
            </a:extLst>
          </p:cNvPr>
          <p:cNvSpPr txBox="1"/>
          <p:nvPr/>
        </p:nvSpPr>
        <p:spPr>
          <a:xfrm>
            <a:off x="3344092" y="3429000"/>
            <a:ext cx="9771017" cy="584775"/>
          </a:xfrm>
          <a:prstGeom prst="rect">
            <a:avLst/>
          </a:prstGeom>
          <a:noFill/>
        </p:spPr>
        <p:txBody>
          <a:bodyPr wrap="square" rtlCol="0">
            <a:spAutoFit/>
          </a:bodyPr>
          <a:lstStyle/>
          <a:p>
            <a:r>
              <a:rPr lang="fr-FR" sz="3200" b="1" dirty="0"/>
              <a:t>Les Images Et Le Son Du Net</a:t>
            </a:r>
          </a:p>
        </p:txBody>
      </p:sp>
      <p:sp>
        <p:nvSpPr>
          <p:cNvPr id="6" name="ZoneTexte 5">
            <a:extLst>
              <a:ext uri="{FF2B5EF4-FFF2-40B4-BE49-F238E27FC236}">
                <a16:creationId xmlns:a16="http://schemas.microsoft.com/office/drawing/2014/main" id="{CEFB8C7F-D978-A215-723A-CDF8C843A047}"/>
              </a:ext>
            </a:extLst>
          </p:cNvPr>
          <p:cNvSpPr txBox="1"/>
          <p:nvPr/>
        </p:nvSpPr>
        <p:spPr>
          <a:xfrm>
            <a:off x="5394960" y="4328854"/>
            <a:ext cx="8699863" cy="584775"/>
          </a:xfrm>
          <a:prstGeom prst="rect">
            <a:avLst/>
          </a:prstGeom>
          <a:noFill/>
        </p:spPr>
        <p:txBody>
          <a:bodyPr wrap="square" rtlCol="0">
            <a:spAutoFit/>
          </a:bodyPr>
          <a:lstStyle/>
          <a:p>
            <a:r>
              <a:rPr lang="fr-FR" sz="3200" b="1" dirty="0"/>
              <a:t>Daniel</a:t>
            </a:r>
          </a:p>
        </p:txBody>
      </p:sp>
    </p:spTree>
    <p:extLst>
      <p:ext uri="{BB962C8B-B14F-4D97-AF65-F5344CB8AC3E}">
        <p14:creationId xmlns:p14="http://schemas.microsoft.com/office/powerpoint/2010/main" val="2644635125"/>
      </p:ext>
    </p:extLst>
  </p:cSld>
  <p:clrMapOvr>
    <a:masterClrMapping/>
  </p:clrMapOvr>
  <mc:AlternateContent xmlns:mc="http://schemas.openxmlformats.org/markup-compatibility/2006">
    <mc:Choice xmlns:p15="http://schemas.microsoft.com/office/powerpoint/2012/main" Requires="p15">
      <p:transition xmlns:p14="http://schemas.microsoft.com/office/powerpoint/2010/main" spd="slow" p14:dur="5000" advClick="0" advTm="8000">
        <p15:prstTrans prst="pageCurlDouble"/>
      </p:transition>
    </mc:Choice>
    <mc:Fallback>
      <p:transition spd="slow" advClick="0" advTm="8000">
        <p:fade/>
      </p:transition>
    </mc:Fallback>
  </mc:AlternateContent>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85</TotalTime>
  <Words>364</Words>
  <Application>Microsoft Office PowerPoint</Application>
  <PresentationFormat>Grand écran</PresentationFormat>
  <Paragraphs>59</Paragraphs>
  <Slides>30</Slides>
  <Notes>0</Notes>
  <HiddenSlides>0</HiddenSlides>
  <MMClips>0</MMClips>
  <ScaleCrop>false</ScaleCrop>
  <HeadingPairs>
    <vt:vector size="6" baseType="variant">
      <vt:variant>
        <vt:lpstr>Polices utilisées</vt:lpstr>
      </vt:variant>
      <vt:variant>
        <vt:i4>3</vt:i4>
      </vt:variant>
      <vt:variant>
        <vt:lpstr>Thème</vt:lpstr>
      </vt:variant>
      <vt:variant>
        <vt:i4>1</vt:i4>
      </vt:variant>
      <vt:variant>
        <vt:lpstr>Titres des diapositives</vt:lpstr>
      </vt:variant>
      <vt:variant>
        <vt:i4>30</vt:i4>
      </vt:variant>
    </vt:vector>
  </HeadingPairs>
  <TitlesOfParts>
    <vt:vector size="34" baseType="lpstr">
      <vt:lpstr>Aptos</vt:lpstr>
      <vt:lpstr>Aptos Display</vt:lpstr>
      <vt:lpstr>Arial</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Daniel Moulac</dc:creator>
  <cp:lastModifiedBy>Daniel Moulac</cp:lastModifiedBy>
  <cp:revision>5</cp:revision>
  <dcterms:created xsi:type="dcterms:W3CDTF">2024-05-19T07:57:36Z</dcterms:created>
  <dcterms:modified xsi:type="dcterms:W3CDTF">2024-05-19T12:56:30Z</dcterms:modified>
</cp:coreProperties>
</file>