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53" r:id="rId2"/>
    <p:sldId id="354" r:id="rId3"/>
    <p:sldId id="349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RRSg85SVbaK8mak8ctXfbw==" hashData="dcWCGYwstr5TIOXT3ZaiyK92zxk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161"/>
    <a:srgbClr val="D6A300"/>
    <a:srgbClr val="FFD1D1"/>
    <a:srgbClr val="E5FFE5"/>
    <a:srgbClr val="B88C00"/>
    <a:srgbClr val="7DBEFF"/>
    <a:srgbClr val="69B4FF"/>
    <a:srgbClr val="FFC50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5577" autoAdjust="0"/>
    <p:restoredTop sz="94660" autoAdjust="0"/>
  </p:normalViewPr>
  <p:slideViewPr>
    <p:cSldViewPr>
      <p:cViewPr>
        <p:scale>
          <a:sx n="88" d="100"/>
          <a:sy n="88" d="100"/>
        </p:scale>
        <p:origin x="-826" y="-8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28F5FAE1-4BC5-47C0-A8BA-7FBD42D3DB35}" type="datetimeFigureOut">
              <a:rPr lang="fr-FR"/>
              <a:pPr>
                <a:defRPr/>
              </a:pPr>
              <a:t>28/05/2024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B1232616-F481-4BC1-BDEA-E8E586E83E03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3355433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1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922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29707D97-B5BD-482F-8885-29D8E9E158F3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24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0244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E8B94EBF-E80B-4484-BDCC-483E7D34F2AD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26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126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019FD1F6-A712-4298-A698-028AA4F13E7B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9437577-D311-488C-ABCD-076E5EDEB20C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6566250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C721254-45CA-4DC5-808A-FAC7CB47A7E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3043316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974C1C3-F563-4B3C-B217-5D60A4F6C60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9829008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F085179-0069-43D7-9121-CB16EFB2C1D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3473178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60955D7-890E-40FA-9B13-CAAB61F8D3A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7561746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47A7AAD-30B2-4C51-99EA-CE5A8C8B540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21353641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FF6581C-7FF9-46F8-ABC4-7D0AB98D120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1176990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0D51EDA-6508-4A7D-BBB0-7D24A0EEE7A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76980534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2DD7CAD-ABFD-4373-A9AA-3DA17374BFF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8736396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1B56DAB-99B7-4A8E-88DB-FC23A5EDDCB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6631779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171E425-58B7-4BDE-8D17-ED847401B461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6953906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2333">
              <a:schemeClr val="accent4">
                <a:lumMod val="10000"/>
              </a:schemeClr>
            </a:gs>
            <a:gs pos="87000">
              <a:schemeClr val="accent2">
                <a:lumMod val="75000"/>
              </a:schemeClr>
            </a:gs>
            <a:gs pos="70994">
              <a:srgbClr val="D6A300"/>
            </a:gs>
            <a:gs pos="84327">
              <a:srgbClr val="FF6161"/>
            </a:gs>
            <a:gs pos="63000">
              <a:srgbClr val="292929"/>
            </a:gs>
            <a:gs pos="77000">
              <a:schemeClr val="accent4">
                <a:lumMod val="1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DF84E310-1DB9-4598-894B-AB54ED22EE7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13" Type="http://schemas.openxmlformats.org/officeDocument/2006/relationships/image" Target="../media/image8.jpeg"/><Relationship Id="rId3" Type="http://schemas.openxmlformats.org/officeDocument/2006/relationships/audio" Target="../media/audio3.wav"/><Relationship Id="rId7" Type="http://schemas.openxmlformats.org/officeDocument/2006/relationships/image" Target="../media/image2.gif"/><Relationship Id="rId12" Type="http://schemas.openxmlformats.org/officeDocument/2006/relationships/image" Target="../media/image7.png"/><Relationship Id="rId2" Type="http://schemas.openxmlformats.org/officeDocument/2006/relationships/audio" Target="../media/audio2.wav"/><Relationship Id="rId1" Type="http://schemas.openxmlformats.org/officeDocument/2006/relationships/audio" Target="../media/audio1.wav"/><Relationship Id="rId6" Type="http://schemas.openxmlformats.org/officeDocument/2006/relationships/image" Target="../media/image1.png"/><Relationship Id="rId11" Type="http://schemas.openxmlformats.org/officeDocument/2006/relationships/image" Target="../media/image6.gif"/><Relationship Id="rId5" Type="http://schemas.openxmlformats.org/officeDocument/2006/relationships/notesSlide" Target="../notesSlides/notesSlide1.xml"/><Relationship Id="rId15" Type="http://schemas.openxmlformats.org/officeDocument/2006/relationships/image" Target="../media/image10.jpeg"/><Relationship Id="rId10" Type="http://schemas.openxmlformats.org/officeDocument/2006/relationships/image" Target="../media/image5.gif"/><Relationship Id="rId4" Type="http://schemas.openxmlformats.org/officeDocument/2006/relationships/slideLayout" Target="../slideLayouts/slideLayout1.xml"/><Relationship Id="rId9" Type="http://schemas.openxmlformats.org/officeDocument/2006/relationships/image" Target="../media/image4.png"/><Relationship Id="rId14" Type="http://schemas.openxmlformats.org/officeDocument/2006/relationships/image" Target="../media/image9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2.png"/><Relationship Id="rId4" Type="http://schemas.openxmlformats.org/officeDocument/2006/relationships/image" Target="../media/image6.gif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image" Target="../media/image22.gif"/><Relationship Id="rId18" Type="http://schemas.openxmlformats.org/officeDocument/2006/relationships/image" Target="../media/image25.jpeg"/><Relationship Id="rId26" Type="http://schemas.openxmlformats.org/officeDocument/2006/relationships/image" Target="../media/image29.jpeg"/><Relationship Id="rId39" Type="http://schemas.openxmlformats.org/officeDocument/2006/relationships/image" Target="../media/image36.png"/><Relationship Id="rId21" Type="http://schemas.openxmlformats.org/officeDocument/2006/relationships/audio" Target="../media/audio7.wav"/><Relationship Id="rId34" Type="http://schemas.openxmlformats.org/officeDocument/2006/relationships/image" Target="../media/image33.jpeg"/><Relationship Id="rId42" Type="http://schemas.openxmlformats.org/officeDocument/2006/relationships/image" Target="../media/image38.png"/><Relationship Id="rId47" Type="http://schemas.microsoft.com/office/2007/relationships/hdphoto" Target="../media/hdphoto4.wdp"/><Relationship Id="rId50" Type="http://schemas.openxmlformats.org/officeDocument/2006/relationships/image" Target="../media/image42.gif"/><Relationship Id="rId55" Type="http://schemas.openxmlformats.org/officeDocument/2006/relationships/image" Target="../media/image47.jpeg"/><Relationship Id="rId63" Type="http://schemas.microsoft.com/office/2007/relationships/hdphoto" Target="../media/hdphoto8.wdp"/><Relationship Id="rId68" Type="http://schemas.openxmlformats.org/officeDocument/2006/relationships/image" Target="../media/image56.jpeg"/><Relationship Id="rId7" Type="http://schemas.openxmlformats.org/officeDocument/2006/relationships/image" Target="../media/image16.gif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24.jpeg"/><Relationship Id="rId29" Type="http://schemas.openxmlformats.org/officeDocument/2006/relationships/audio" Target="../media/audio10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png"/><Relationship Id="rId11" Type="http://schemas.openxmlformats.org/officeDocument/2006/relationships/image" Target="../media/image20.png"/><Relationship Id="rId24" Type="http://schemas.openxmlformats.org/officeDocument/2006/relationships/image" Target="../media/image28.jpeg"/><Relationship Id="rId32" Type="http://schemas.openxmlformats.org/officeDocument/2006/relationships/image" Target="../media/image32.jpeg"/><Relationship Id="rId37" Type="http://schemas.openxmlformats.org/officeDocument/2006/relationships/audio" Target="../media/audio14.wav"/><Relationship Id="rId40" Type="http://schemas.openxmlformats.org/officeDocument/2006/relationships/image" Target="../media/image37.png"/><Relationship Id="rId45" Type="http://schemas.microsoft.com/office/2007/relationships/hdphoto" Target="../media/hdphoto3.wdp"/><Relationship Id="rId53" Type="http://schemas.openxmlformats.org/officeDocument/2006/relationships/image" Target="../media/image45.jpeg"/><Relationship Id="rId58" Type="http://schemas.microsoft.com/office/2007/relationships/hdphoto" Target="../media/hdphoto6.wdp"/><Relationship Id="rId66" Type="http://schemas.openxmlformats.org/officeDocument/2006/relationships/image" Target="../media/image55.jpeg"/><Relationship Id="rId5" Type="http://schemas.openxmlformats.org/officeDocument/2006/relationships/image" Target="../media/image6.gif"/><Relationship Id="rId15" Type="http://schemas.openxmlformats.org/officeDocument/2006/relationships/audio" Target="../media/audio4.wav"/><Relationship Id="rId23" Type="http://schemas.openxmlformats.org/officeDocument/2006/relationships/audio" Target="../media/audio8.wav"/><Relationship Id="rId28" Type="http://schemas.openxmlformats.org/officeDocument/2006/relationships/image" Target="../media/image30.jpeg"/><Relationship Id="rId36" Type="http://schemas.openxmlformats.org/officeDocument/2006/relationships/image" Target="../media/image34.jpeg"/><Relationship Id="rId49" Type="http://schemas.microsoft.com/office/2007/relationships/hdphoto" Target="../media/hdphoto5.wdp"/><Relationship Id="rId57" Type="http://schemas.openxmlformats.org/officeDocument/2006/relationships/image" Target="../media/image49.png"/><Relationship Id="rId61" Type="http://schemas.openxmlformats.org/officeDocument/2006/relationships/image" Target="../media/image51.jpeg"/><Relationship Id="rId10" Type="http://schemas.openxmlformats.org/officeDocument/2006/relationships/image" Target="../media/image19.gif"/><Relationship Id="rId19" Type="http://schemas.openxmlformats.org/officeDocument/2006/relationships/audio" Target="../media/audio6.wav"/><Relationship Id="rId31" Type="http://schemas.openxmlformats.org/officeDocument/2006/relationships/audio" Target="../media/audio11.wav"/><Relationship Id="rId44" Type="http://schemas.openxmlformats.org/officeDocument/2006/relationships/image" Target="../media/image39.png"/><Relationship Id="rId52" Type="http://schemas.openxmlformats.org/officeDocument/2006/relationships/image" Target="../media/image44.jpeg"/><Relationship Id="rId60" Type="http://schemas.microsoft.com/office/2007/relationships/hdphoto" Target="../media/hdphoto7.wdp"/><Relationship Id="rId65" Type="http://schemas.openxmlformats.org/officeDocument/2006/relationships/image" Target="../media/image54.png"/><Relationship Id="rId4" Type="http://schemas.openxmlformats.org/officeDocument/2006/relationships/image" Target="../media/image14.png"/><Relationship Id="rId9" Type="http://schemas.openxmlformats.org/officeDocument/2006/relationships/image" Target="../media/image18.gif"/><Relationship Id="rId14" Type="http://schemas.openxmlformats.org/officeDocument/2006/relationships/image" Target="../media/image23.gif"/><Relationship Id="rId22" Type="http://schemas.openxmlformats.org/officeDocument/2006/relationships/image" Target="../media/image27.jpeg"/><Relationship Id="rId27" Type="http://schemas.openxmlformats.org/officeDocument/2006/relationships/audio" Target="../media/audio9.wav"/><Relationship Id="rId30" Type="http://schemas.openxmlformats.org/officeDocument/2006/relationships/image" Target="../media/image31.jpeg"/><Relationship Id="rId35" Type="http://schemas.openxmlformats.org/officeDocument/2006/relationships/audio" Target="../media/audio13.wav"/><Relationship Id="rId43" Type="http://schemas.microsoft.com/office/2007/relationships/hdphoto" Target="../media/hdphoto2.wdp"/><Relationship Id="rId48" Type="http://schemas.openxmlformats.org/officeDocument/2006/relationships/image" Target="../media/image41.png"/><Relationship Id="rId56" Type="http://schemas.openxmlformats.org/officeDocument/2006/relationships/image" Target="../media/image48.jpeg"/><Relationship Id="rId64" Type="http://schemas.openxmlformats.org/officeDocument/2006/relationships/image" Target="../media/image53.png"/><Relationship Id="rId8" Type="http://schemas.openxmlformats.org/officeDocument/2006/relationships/image" Target="../media/image17.gif"/><Relationship Id="rId51" Type="http://schemas.openxmlformats.org/officeDocument/2006/relationships/image" Target="../media/image43.png"/><Relationship Id="rId3" Type="http://schemas.openxmlformats.org/officeDocument/2006/relationships/image" Target="../media/image13.png"/><Relationship Id="rId12" Type="http://schemas.openxmlformats.org/officeDocument/2006/relationships/image" Target="../media/image21.jpeg"/><Relationship Id="rId17" Type="http://schemas.openxmlformats.org/officeDocument/2006/relationships/audio" Target="../media/audio5.wav"/><Relationship Id="rId25" Type="http://schemas.openxmlformats.org/officeDocument/2006/relationships/audio" Target="../media/audio1.wav"/><Relationship Id="rId33" Type="http://schemas.openxmlformats.org/officeDocument/2006/relationships/audio" Target="../media/audio12.wav"/><Relationship Id="rId38" Type="http://schemas.openxmlformats.org/officeDocument/2006/relationships/image" Target="../media/image35.jpeg"/><Relationship Id="rId46" Type="http://schemas.openxmlformats.org/officeDocument/2006/relationships/image" Target="../media/image40.png"/><Relationship Id="rId59" Type="http://schemas.openxmlformats.org/officeDocument/2006/relationships/image" Target="../media/image50.png"/><Relationship Id="rId67" Type="http://schemas.openxmlformats.org/officeDocument/2006/relationships/audio" Target="../media/audio15.wav"/><Relationship Id="rId20" Type="http://schemas.openxmlformats.org/officeDocument/2006/relationships/image" Target="../media/image26.jpeg"/><Relationship Id="rId41" Type="http://schemas.microsoft.com/office/2007/relationships/hdphoto" Target="../media/hdphoto1.wdp"/><Relationship Id="rId54" Type="http://schemas.openxmlformats.org/officeDocument/2006/relationships/image" Target="../media/image46.jpeg"/><Relationship Id="rId62" Type="http://schemas.openxmlformats.org/officeDocument/2006/relationships/image" Target="../media/image5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06 -2305.wav">
            <a:hlinkClick r:id="" action="ppaction://media"/>
          </p:cNvPr>
          <p:cNvPicPr>
            <a:picLocks noRot="1" noChangeAspect="1"/>
          </p:cNvPicPr>
          <p:nvPr>
            <a:wavAudioFile r:embed="rId1" name="06 - La vie c'est maintenant.wav"/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2" descr="C:\Users\JCL\Desktop\ddddd.GIF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02 -2305.wav">
            <a:hlinkClick r:id="" action="ppaction://media"/>
          </p:cNvPr>
          <p:cNvPicPr>
            <a:picLocks noRot="1" noChangeAspect="1"/>
          </p:cNvPicPr>
          <p:nvPr>
            <a:wavAudioFile r:embed="rId2" name="02 - Qui on est.wav"/>
          </p:nvPr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01 -2305.wav">
            <a:hlinkClick r:id="" action="ppaction://media"/>
          </p:cNvPr>
          <p:cNvPicPr>
            <a:picLocks noRot="1" noChangeAspect="1"/>
          </p:cNvPicPr>
          <p:nvPr>
            <a:wavAudioFile r:embed="rId3" name="01 - Sauve qui aime.wav"/>
          </p:nvPr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4" name="Image 2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50749" y="6165304"/>
            <a:ext cx="615156" cy="2092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14" name="Cadre 13"/>
          <p:cNvSpPr/>
          <p:nvPr/>
        </p:nvSpPr>
        <p:spPr>
          <a:xfrm>
            <a:off x="1619250" y="1268413"/>
            <a:ext cx="5815013" cy="4321175"/>
          </a:xfrm>
          <a:prstGeom prst="frame">
            <a:avLst>
              <a:gd name="adj1" fmla="val 3068"/>
            </a:avLst>
          </a:prstGeom>
          <a:blipFill dpi="0" rotWithShape="1"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10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7350" y="1873250"/>
            <a:ext cx="3122613" cy="312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Ellipse 11"/>
          <p:cNvSpPr/>
          <p:nvPr/>
        </p:nvSpPr>
        <p:spPr bwMode="auto">
          <a:xfrm rot="7484241">
            <a:off x="5286375" y="2905125"/>
            <a:ext cx="1038225" cy="1057275"/>
          </a:xfrm>
          <a:prstGeom prst="ellipse">
            <a:avLst/>
          </a:prstGeom>
          <a:blipFill dpi="0" rotWithShape="1"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8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14">
            <a:duotone>
              <a:prstClr val="black"/>
              <a:schemeClr val="accent4">
                <a:lumMod val="1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76752" y="1718784"/>
            <a:ext cx="3582541" cy="33474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0" name="Picture 10" descr="C:\Users\JCL\Desktop\2022. Yannick Noah - La Marfée [320kbps]\image.num1666346961.of.world-lolo.com.jpg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875" y="1844675"/>
            <a:ext cx="3095625" cy="3097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6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 numSld="2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 numSld="2" showWhenStopped="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1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3" descr="C:\Users\JCL\Desktop\fffffffff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ZoneTexte 2"/>
          <p:cNvSpPr txBox="1">
            <a:spLocks noChangeArrowheads="1"/>
          </p:cNvSpPr>
          <p:nvPr/>
        </p:nvSpPr>
        <p:spPr bwMode="auto">
          <a:xfrm>
            <a:off x="1403350" y="1500188"/>
            <a:ext cx="5616575" cy="3694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FR" b="1">
                <a:solidFill>
                  <a:srgbClr val="FFC000"/>
                </a:solidFill>
              </a:rPr>
              <a:t>01. Back To Africa </a:t>
            </a:r>
          </a:p>
          <a:p>
            <a:pPr algn="ctr" eaLnBrk="1" hangingPunct="1"/>
            <a:r>
              <a:rPr lang="fr-FR" b="1">
                <a:solidFill>
                  <a:srgbClr val="FFC000"/>
                </a:solidFill>
              </a:rPr>
              <a:t>02. Chante-moi </a:t>
            </a:r>
          </a:p>
          <a:p>
            <a:pPr algn="ctr" eaLnBrk="1" hangingPunct="1"/>
            <a:r>
              <a:rPr lang="fr-FR" b="1">
                <a:solidFill>
                  <a:srgbClr val="FFC000"/>
                </a:solidFill>
              </a:rPr>
              <a:t>03. Un Pas De Côté </a:t>
            </a:r>
          </a:p>
          <a:p>
            <a:pPr algn="ctr" eaLnBrk="1" hangingPunct="1"/>
            <a:r>
              <a:rPr lang="fr-FR" b="1">
                <a:solidFill>
                  <a:srgbClr val="FFC000"/>
                </a:solidFill>
              </a:rPr>
              <a:t>04. Entre Toi Et Moi </a:t>
            </a:r>
          </a:p>
          <a:p>
            <a:pPr algn="ctr" eaLnBrk="1" hangingPunct="1"/>
            <a:r>
              <a:rPr lang="fr-FR" b="1">
                <a:solidFill>
                  <a:srgbClr val="FFC000"/>
                </a:solidFill>
              </a:rPr>
              <a:t>05. Vu Du Ciel </a:t>
            </a:r>
          </a:p>
          <a:p>
            <a:pPr algn="ctr" eaLnBrk="1" hangingPunct="1"/>
            <a:r>
              <a:rPr lang="fr-FR" b="1">
                <a:solidFill>
                  <a:srgbClr val="FFC000"/>
                </a:solidFill>
              </a:rPr>
              <a:t>06. La Vie C'est Maintenant </a:t>
            </a:r>
          </a:p>
          <a:p>
            <a:pPr algn="ctr" eaLnBrk="1" hangingPunct="1"/>
            <a:r>
              <a:rPr lang="fr-FR" b="1">
                <a:solidFill>
                  <a:srgbClr val="FFC000"/>
                </a:solidFill>
              </a:rPr>
              <a:t>07. Juste Un Peu D'amour </a:t>
            </a:r>
          </a:p>
          <a:p>
            <a:pPr algn="ctr" eaLnBrk="1" hangingPunct="1"/>
            <a:r>
              <a:rPr lang="fr-FR" b="1">
                <a:solidFill>
                  <a:srgbClr val="FFC000"/>
                </a:solidFill>
              </a:rPr>
              <a:t>08. Hey Sisters </a:t>
            </a:r>
          </a:p>
          <a:p>
            <a:pPr algn="ctr" eaLnBrk="1" hangingPunct="1"/>
            <a:r>
              <a:rPr lang="fr-FR" b="1">
                <a:solidFill>
                  <a:srgbClr val="FFC000"/>
                </a:solidFill>
              </a:rPr>
              <a:t>09. Qui Vivra Verra </a:t>
            </a:r>
          </a:p>
          <a:p>
            <a:pPr algn="ctr" eaLnBrk="1" hangingPunct="1"/>
            <a:r>
              <a:rPr lang="fr-FR" b="1">
                <a:solidFill>
                  <a:srgbClr val="FFC000"/>
                </a:solidFill>
              </a:rPr>
              <a:t>10. Les Bons Côtés </a:t>
            </a:r>
          </a:p>
          <a:p>
            <a:pPr algn="ctr" eaLnBrk="1" hangingPunct="1"/>
            <a:r>
              <a:rPr lang="fr-FR" b="1">
                <a:solidFill>
                  <a:srgbClr val="FFC000"/>
                </a:solidFill>
              </a:rPr>
              <a:t>11. Traces </a:t>
            </a:r>
          </a:p>
          <a:p>
            <a:pPr algn="ctr" eaLnBrk="1" hangingPunct="1"/>
            <a:r>
              <a:rPr lang="fr-FR" b="1">
                <a:solidFill>
                  <a:srgbClr val="FFC000"/>
                </a:solidFill>
              </a:rPr>
              <a:t>12. Je Ne T'oublie Pas </a:t>
            </a:r>
          </a:p>
          <a:p>
            <a:pPr algn="ctr" eaLnBrk="1" hangingPunct="1"/>
            <a:r>
              <a:rPr lang="fr-FR" b="1">
                <a:solidFill>
                  <a:srgbClr val="FFC000"/>
                </a:solidFill>
              </a:rPr>
              <a:t>13. Compagnons De Voyage </a:t>
            </a:r>
          </a:p>
        </p:txBody>
      </p:sp>
      <p:sp>
        <p:nvSpPr>
          <p:cNvPr id="5" name="Cadre 4"/>
          <p:cNvSpPr/>
          <p:nvPr/>
        </p:nvSpPr>
        <p:spPr>
          <a:xfrm>
            <a:off x="1619250" y="1268413"/>
            <a:ext cx="5832475" cy="4321175"/>
          </a:xfrm>
          <a:prstGeom prst="frame">
            <a:avLst>
              <a:gd name="adj1" fmla="val 3068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3077" name="Picture 6" descr="C:\Users\JCL\Desktop\bbb_détouré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60950" y="3321050"/>
            <a:ext cx="3917950" cy="3363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Cadre 5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6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8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0" dur="2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2" dur="2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4" dur="2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6" dur="2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8" dur="2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0" dur="20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13" y="-28575"/>
            <a:ext cx="9070975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Image 6" descr="Juke-box 3 PNG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8" y="908050"/>
            <a:ext cx="1876425" cy="451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Picture 2" descr="D:\SMYLET\gif or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8288" y="3130550"/>
            <a:ext cx="1403350" cy="2290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Picture 2" descr="C:\Users\christelle\Desktop\Image14444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13" y="5389563"/>
            <a:ext cx="9061450" cy="1423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8925" y="6437313"/>
            <a:ext cx="568325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50225" y="6427788"/>
            <a:ext cx="495300" cy="17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Image 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68938" y="1657350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Image 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24250" y="1646238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4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11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5344" y="947870"/>
            <a:ext cx="1823993" cy="1184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5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12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5549" y="2224926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9" name="Image 10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6738" y="1371600"/>
            <a:ext cx="661987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Image 50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6375" y="3119438"/>
            <a:ext cx="360363" cy="2247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56" descr="C:\Users\Marie-Jose\Desktop\NUMEROS JUKEBOX NOIR\1 (FILEminimizer).jpg">
            <a:hlinkClick r:id="" action="ppaction://noaction" highlightClick="1">
              <a:snd r:embed="rId15" name="01 - Back to Africa.wav"/>
            </a:hlinkClick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3063" y="3097213"/>
            <a:ext cx="519112" cy="249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2" descr="C:\Users\Marie-Jose\Desktop\NUMEROS JUKEBOX NOIR\2 (FILEminimizer).jpg">
            <a:hlinkClick r:id="" action="ppaction://noaction" highlightClick="1">
              <a:snd r:embed="rId17" name="02 - Chante-moi.wav"/>
            </a:hlinkClick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4813" y="3513138"/>
            <a:ext cx="482600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4" descr="C:\Users\Marie-Jose\Desktop\NUMEROS JUKEBOX NOIR\4 (FILEminimizer).jpg">
            <a:hlinkClick r:id="" action="ppaction://noaction" highlightClick="1">
              <a:snd r:embed="rId19" name="04 - Entre toi et moi.wav"/>
            </a:hlinkClick>
          </p:cNvPr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9413" y="4356100"/>
            <a:ext cx="4826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3" descr="C:\Users\Marie-Jose\Desktop\NUMEROS JUKEBOX NOIR\3 (FILEminimizer).jpg">
            <a:hlinkClick r:id="" action="ppaction://noaction" highlightClick="1">
              <a:snd r:embed="rId21" name="03 - Un pas de côté.wav"/>
            </a:hlinkClick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3700" y="3924300"/>
            <a:ext cx="506413" cy="255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5" name="Picture 5" descr="C:\Users\Marie-Jose\Desktop\NUMEROS JUKEBOX NOIR\5 (FILEminimizer).jpg">
            <a:hlinkClick r:id="" action="ppaction://noaction" highlightClick="1">
              <a:snd r:embed="rId23" name="05 - Vu du ciel.wav"/>
            </a:hlinkClick>
          </p:cNvPr>
          <p:cNvPicPr>
            <a:picLocks noChangeAspect="1" noChangeArrowheads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9413" y="4764088"/>
            <a:ext cx="506412" cy="236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6" name="Picture 6" descr="C:\Users\Marie-Jose\Desktop\NUMEROS JUKEBOX NOIR\6 (FILEminimizer).jpg">
            <a:hlinkClick r:id="" action="ppaction://noaction" highlightClick="1">
              <a:snd r:embed="rId25" name="06 - La vie c'est maintenant.wav"/>
            </a:hlinkClick>
          </p:cNvPr>
          <p:cNvPicPr>
            <a:picLocks noChangeAspect="1" noChangeArrowheads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8938" y="5157788"/>
            <a:ext cx="515937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7" name="Image 1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8100" y="3130550"/>
            <a:ext cx="368300" cy="2236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8" name="Picture 7" descr="C:\Users\Marie-Jose\Desktop\NUMEROS JUKEBOX NOIR\7 (FILEminimizer).jpg">
            <a:hlinkClick r:id="" action="ppaction://noaction" highlightClick="1">
              <a:snd r:embed="rId27" name="07 - Juste un peu d'amour.wav"/>
            </a:hlinkClick>
          </p:cNvPr>
          <p:cNvPicPr>
            <a:picLocks noChangeAspect="1" noChangeArrowheads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9013" y="3094038"/>
            <a:ext cx="515937" cy="252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9" name="Picture 8" descr="C:\Users\Marie-Jose\Desktop\NUMEROS JUKEBOX NOIR\8 (FILEminimizer).jpg">
            <a:hlinkClick r:id="" action="ppaction://noaction" highlightClick="1">
              <a:snd r:embed="rId29" name="08 - Hey Sisters.wav"/>
            </a:hlinkClick>
          </p:cNvPr>
          <p:cNvPicPr>
            <a:picLocks noChangeAspect="1"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9013" y="3521075"/>
            <a:ext cx="49847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0" name="Picture 9" descr="C:\Users\Marie-Jose\Desktop\NUMEROS JUKEBOX NOIR\9 (FILEminimizer).jpg">
            <a:hlinkClick r:id="" action="ppaction://noaction" highlightClick="1">
              <a:snd r:embed="rId31" name="09 - Qui vivra verra.wav"/>
            </a:hlinkClick>
          </p:cNvPr>
          <p:cNvPicPr>
            <a:picLocks noChangeAspect="1" noChangeArrowheads="1"/>
          </p:cNvPicPr>
          <p:nvPr/>
        </p:nvPicPr>
        <p:blipFill>
          <a:blip r:embed="rId3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0600" y="3932238"/>
            <a:ext cx="53022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10" descr="C:\Users\Marie-Jose\Desktop\NUMEROS JUKEBOX NOIR\10 (FILEminimizer).jpg">
            <a:hlinkClick r:id="" action="ppaction://noaction" highlightClick="1">
              <a:snd r:embed="rId33" name="10 - Les bons côtés.wav"/>
            </a:hlinkClick>
          </p:cNvPr>
          <p:cNvPicPr>
            <a:picLocks noChangeAspect="1" noChangeArrowheads="1"/>
          </p:cNvPicPr>
          <p:nvPr/>
        </p:nvPicPr>
        <p:blipFill>
          <a:blip r:embed="rId3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9013" y="4351338"/>
            <a:ext cx="454025" cy="25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11" descr="C:\Users\Marie-Jose\Desktop\NUMEROS JUKEBOX NOIR\11 (FILEminimizer).jpg">
            <a:hlinkClick r:id="" action="ppaction://noaction" highlightClick="1">
              <a:snd r:embed="rId35" name="11 - Traces.wav"/>
            </a:hlinkClick>
          </p:cNvPr>
          <p:cNvPicPr>
            <a:picLocks noChangeAspect="1" noChangeArrowheads="1"/>
          </p:cNvPicPr>
          <p:nvPr/>
        </p:nvPicPr>
        <p:blipFill>
          <a:blip r:embed="rId3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2825" y="4764088"/>
            <a:ext cx="450850" cy="236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12" descr="C:\Users\Marie-Jose\Desktop\NUMEROS JUKEBOX NOIR\12 (FILEminimizer).jpg">
            <a:hlinkClick r:id="" action="ppaction://noaction" highlightClick="1">
              <a:snd r:embed="rId37" name="12 - Je ne t'oublie pas.wav"/>
            </a:hlinkClick>
          </p:cNvPr>
          <p:cNvPicPr>
            <a:picLocks noChangeAspect="1" noChangeArrowheads="1"/>
          </p:cNvPicPr>
          <p:nvPr/>
        </p:nvPicPr>
        <p:blipFill>
          <a:blip r:embed="rId3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2825" y="5162550"/>
            <a:ext cx="430213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Image 50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6375" y="3119438"/>
            <a:ext cx="371475" cy="2284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Image 1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2101850" y="3135313"/>
            <a:ext cx="190500" cy="2274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2" descr="C:\Users\christelle\Desktop\che.jpg"/>
          <p:cNvPicPr>
            <a:picLocks noChangeAspect="1" noChangeArrowheads="1"/>
          </p:cNvPicPr>
          <p:nvPr/>
        </p:nvPicPr>
        <p:blipFill>
          <a:blip r:embed="rId3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56038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Picture 2" descr="C:\Users\christelle\Desktop\che.jpg"/>
          <p:cNvPicPr>
            <a:picLocks noChangeAspect="1" noChangeArrowheads="1"/>
          </p:cNvPicPr>
          <p:nvPr/>
        </p:nvPicPr>
        <p:blipFill>
          <a:blip r:embed="rId40">
            <a:extLst>
              <a:ext uri="{BEBA8EAE-BF5A-486C-A8C5-ECC9F3942E4B}">
                <a14:imgProps xmlns:a14="http://schemas.microsoft.com/office/drawing/2010/main">
                  <a14:imgLayer r:embed="rId41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2" descr="C:\Users\christelle\Desktop\che.jpg"/>
          <p:cNvPicPr>
            <a:picLocks noChangeAspect="1" noChangeArrowheads="1"/>
          </p:cNvPicPr>
          <p:nvPr/>
        </p:nvPicPr>
        <p:blipFill>
          <a:blip r:embed="rId42">
            <a:extLst>
              <a:ext uri="{BEBA8EAE-BF5A-486C-A8C5-ECC9F3942E4B}">
                <a14:imgProps xmlns:a14="http://schemas.microsoft.com/office/drawing/2010/main">
                  <a14:imgLayer r:embed="rId43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0763" y="3560763"/>
            <a:ext cx="2041525" cy="341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2" descr="D:\SMYLET\BOUGEOIR 2.png"/>
          <p:cNvPicPr>
            <a:picLocks noChangeAspect="1" noChangeArrowheads="1"/>
          </p:cNvPicPr>
          <p:nvPr/>
        </p:nvPicPr>
        <p:blipFill>
          <a:blip r:embed="rId44">
            <a:extLst>
              <a:ext uri="{BEBA8EAE-BF5A-486C-A8C5-ECC9F3942E4B}">
                <a14:imgProps xmlns:a14="http://schemas.microsoft.com/office/drawing/2010/main">
                  <a14:imgLayer r:embed="rId45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1925" y="2184400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Picture 2" descr="D:\SMYLET\BOUGEOIR 2.png"/>
          <p:cNvPicPr>
            <a:picLocks noChangeAspect="1" noChangeArrowheads="1"/>
          </p:cNvPicPr>
          <p:nvPr/>
        </p:nvPicPr>
        <p:blipFill>
          <a:blip r:embed="rId46">
            <a:extLst>
              <a:ext uri="{BEBA8EAE-BF5A-486C-A8C5-ECC9F3942E4B}">
                <a14:imgProps xmlns:a14="http://schemas.microsoft.com/office/drawing/2010/main">
                  <a14:imgLayer r:embed="rId47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5188" y="2189163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1" name="Picture 2" descr="C:\Users\christelle\Desktop\Image2.png"/>
          <p:cNvPicPr>
            <a:picLocks noChangeAspect="1" noChangeArrowheads="1"/>
          </p:cNvPicPr>
          <p:nvPr/>
        </p:nvPicPr>
        <p:blipFill>
          <a:blip r:embed="rId48">
            <a:extLst>
              <a:ext uri="{BEBA8EAE-BF5A-486C-A8C5-ECC9F3942E4B}">
                <a14:imgProps xmlns:a14="http://schemas.microsoft.com/office/drawing/2010/main">
                  <a14:imgLayer r:embed="rId49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1371600"/>
            <a:ext cx="703262" cy="1458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2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50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3063" y="1828800"/>
            <a:ext cx="315912" cy="409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3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51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3669" y="4358087"/>
            <a:ext cx="545306" cy="1563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5" descr="C:\Users\Solenn\Desktop\2 (FILEminimizer).jpg"/>
          <p:cNvPicPr>
            <a:picLocks noChangeAspect="1" noChangeArrowheads="1"/>
          </p:cNvPicPr>
          <p:nvPr/>
        </p:nvPicPr>
        <p:blipFill>
          <a:blip r:embed="rId5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2050" y="1443038"/>
            <a:ext cx="1295400" cy="550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Picture 4" descr="D:\SMYLET\1 (FILEmini.jpg"/>
          <p:cNvPicPr>
            <a:picLocks noChangeAspect="1" noChangeArrowheads="1"/>
          </p:cNvPicPr>
          <p:nvPr/>
        </p:nvPicPr>
        <p:blipFill>
          <a:blip r:embed="rId5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9513" y="2628900"/>
            <a:ext cx="1304925" cy="560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Picture 4" descr="C:\Users\Solenn\Desktop\3 (FILEminimizer).jpg"/>
          <p:cNvPicPr>
            <a:picLocks noChangeAspect="1" noChangeArrowheads="1"/>
          </p:cNvPicPr>
          <p:nvPr/>
        </p:nvPicPr>
        <p:blipFill>
          <a:blip r:embed="rId5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9513" y="3921125"/>
            <a:ext cx="1343025" cy="469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5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2525" y="2041525"/>
            <a:ext cx="1304925" cy="555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Picture 2" descr="C:\Users\Solenn\Desktop\1 (FILEminimizer).jpg"/>
          <p:cNvPicPr>
            <a:picLocks noChangeAspect="1" noChangeArrowheads="1"/>
          </p:cNvPicPr>
          <p:nvPr/>
        </p:nvPicPr>
        <p:blipFill>
          <a:blip r:embed="rId5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9513" y="3289300"/>
            <a:ext cx="1322387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57">
            <a:extLst>
              <a:ext uri="{BEBA8EAE-BF5A-486C-A8C5-ECC9F3942E4B}">
                <a14:imgProps xmlns:a14="http://schemas.microsoft.com/office/drawing/2010/main">
                  <a14:imgLayer r:embed="rId58"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0800" y="3886200"/>
            <a:ext cx="1444625" cy="1535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0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1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59">
            <a:extLst>
              <a:ext uri="{BEBA8EAE-BF5A-486C-A8C5-ECC9F3942E4B}">
                <a14:imgProps xmlns:a14="http://schemas.microsoft.com/office/drawing/2010/main">
                  <a14:imgLayer r:embed="rId60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158875"/>
            <a:ext cx="852488" cy="1500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9" name="Cadre 58"/>
          <p:cNvSpPr/>
          <p:nvPr/>
        </p:nvSpPr>
        <p:spPr bwMode="auto">
          <a:xfrm>
            <a:off x="2713038" y="3125788"/>
            <a:ext cx="385762" cy="2290762"/>
          </a:xfrm>
          <a:prstGeom prst="frame">
            <a:avLst>
              <a:gd name="adj1" fmla="val 20217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0" name="Cadre 59"/>
          <p:cNvSpPr/>
          <p:nvPr/>
        </p:nvSpPr>
        <p:spPr bwMode="auto">
          <a:xfrm>
            <a:off x="1301750" y="3094038"/>
            <a:ext cx="385763" cy="2327275"/>
          </a:xfrm>
          <a:prstGeom prst="frame">
            <a:avLst>
              <a:gd name="adj1" fmla="val 20217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2" name="Ellipse 61"/>
          <p:cNvSpPr/>
          <p:nvPr/>
        </p:nvSpPr>
        <p:spPr bwMode="auto">
          <a:xfrm rot="19436957">
            <a:off x="1974850" y="1517650"/>
            <a:ext cx="374650" cy="369888"/>
          </a:xfrm>
          <a:prstGeom prst="ellipse">
            <a:avLst/>
          </a:prstGeom>
          <a:blipFill dpi="0" rotWithShape="1">
            <a:blip r:embed="rId6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45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62">
            <a:extLst>
              <a:ext uri="{BEBA8EAE-BF5A-486C-A8C5-ECC9F3942E4B}">
                <a14:imgProps xmlns:a14="http://schemas.microsoft.com/office/drawing/2010/main">
                  <a14:imgLayer r:embed="rId63">
                    <a14:imgEffect>
                      <a14:brightnessContrast brigh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97875" y="4959350"/>
            <a:ext cx="725488" cy="962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6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8" name="Picture 58" descr="C:\Users\JCL\Desktop\bbbb_détouré.png"/>
          <p:cNvPicPr>
            <a:picLocks noChangeAspect="1" noChangeArrowheads="1"/>
          </p:cNvPicPr>
          <p:nvPr/>
        </p:nvPicPr>
        <p:blipFill>
          <a:blip r:embed="rId6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06863" y="2773363"/>
            <a:ext cx="2778125" cy="3427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9" name="Picture 69" descr="C:\Users\Jclaude\Desktop\Image1.png"/>
          <p:cNvPicPr>
            <a:picLocks noChangeAspect="1" noChangeArrowheads="1"/>
          </p:cNvPicPr>
          <p:nvPr/>
        </p:nvPicPr>
        <p:blipFill>
          <a:blip r:embed="rId6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5725" y="5476875"/>
            <a:ext cx="6456363" cy="165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0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4" name="Picture 10" descr="C:\Users\JCL\Desktop\2022. Yannick Noah - La Marfée [320kbps]\image.num1666346961.of.world-lolo.com.jpg"/>
          <p:cNvPicPr>
            <a:picLocks noChangeAspect="1" noChangeArrowheads="1"/>
          </p:cNvPicPr>
          <p:nvPr/>
        </p:nvPicPr>
        <p:blipFill>
          <a:blip r:embed="rId6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78263" y="1646238"/>
            <a:ext cx="1289050" cy="1368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" name="Cadre 60"/>
          <p:cNvSpPr/>
          <p:nvPr/>
        </p:nvSpPr>
        <p:spPr>
          <a:xfrm>
            <a:off x="3754438" y="1541463"/>
            <a:ext cx="1522412" cy="1606550"/>
          </a:xfrm>
          <a:prstGeom prst="frame">
            <a:avLst>
              <a:gd name="adj1" fmla="val 6829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4156" name="Picture 13" descr="C:\Users\Marie-Jose\Desktop\NUMEROS JUKEBOX NOIR\13 (FILEminimizer).jpg">
            <a:hlinkClick r:id="" action="ppaction://noaction" highlightClick="1">
              <a:snd r:embed="rId67" name="13 - Compagnons de voyage.wav"/>
            </a:hlinkClick>
          </p:cNvPr>
          <p:cNvPicPr>
            <a:picLocks noChangeAspect="1" noChangeArrowheads="1"/>
          </p:cNvPicPr>
          <p:nvPr/>
        </p:nvPicPr>
        <p:blipFill>
          <a:blip r:embed="rId6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613" y="2889250"/>
            <a:ext cx="431800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68</Words>
  <Application>Microsoft Office PowerPoint</Application>
  <PresentationFormat>Affichage à l'écran (4:3)</PresentationFormat>
  <Paragraphs>16</Paragraphs>
  <Slides>3</Slides>
  <Notes>3</Notes>
  <HiddenSlides>0</HiddenSlides>
  <MMClips>3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2024-05-28T13:51:25Z</dcterms:modified>
</cp:coreProperties>
</file>