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1" r:id="rId2"/>
    <p:sldId id="352" r:id="rId3"/>
    <p:sldId id="34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SUzGgImawX3kP0US/MMxw==" hashData="YFfwC4Ca+we4h3H44xDvEzwWGO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5A5A5A"/>
    <a:srgbClr val="C07200"/>
    <a:srgbClr val="0051A2"/>
    <a:srgbClr val="DE8400"/>
    <a:srgbClr val="FFC91D"/>
    <a:srgbClr val="C519BD"/>
    <a:srgbClr val="685D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740" autoAdjust="0"/>
    <p:restoredTop sz="94660"/>
  </p:normalViewPr>
  <p:slideViewPr>
    <p:cSldViewPr>
      <p:cViewPr>
        <p:scale>
          <a:sx n="75" d="100"/>
          <a:sy n="75" d="100"/>
        </p:scale>
        <p:origin x="-1296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918A1AF-97FD-4FFD-92BE-1276305B949B}" type="datetimeFigureOut">
              <a:rPr lang="fr-FR"/>
              <a:pPr>
                <a:defRPr/>
              </a:pPr>
              <a:t>21/05/2024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69875C9-78C1-4A55-B3BF-2EEA4BC976A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01842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4C9E5E6-F389-4A11-99A6-E4BFFF176BD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9CFB714-CF94-4F74-8E27-5CF70E204B8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834A5DD-4A0F-4AF0-8091-B1C7248FAAB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F1862D-3FBA-47E4-AC8C-099BC32C75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3847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DC90A4-AE26-40DE-8FA0-B778467A7B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6970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5AD11-1E47-446E-8EC6-37620DC218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2536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B2506-6369-41D5-B8D7-89F604A706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8981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1D5B0F-D9E6-43A7-8637-83E31C1402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78184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4257F-9271-4B58-9302-255D390AA6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7939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FDE39C-0889-4029-859C-53D97B032A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7958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C7CD7D-B29E-4E6C-AC52-054F804DE82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7113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DBCE8B-5AA5-4801-86A0-FEB33FF7BF2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9121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2816E-F586-4F8E-88DA-24425A336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25950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559AD-0AEA-474D-88B0-FA2915C00B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9027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2000">
              <a:schemeClr val="accent4">
                <a:lumMod val="10000"/>
              </a:schemeClr>
            </a:gs>
            <a:gs pos="82000">
              <a:schemeClr val="tx2">
                <a:lumMod val="75000"/>
              </a:schemeClr>
            </a:gs>
            <a:gs pos="53000">
              <a:schemeClr val="accent4">
                <a:lumMod val="10000"/>
              </a:schemeClr>
            </a:gs>
            <a:gs pos="59000">
              <a:schemeClr val="tx2">
                <a:lumMod val="50000"/>
              </a:schemeClr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B174D05-E9B0-4BDF-803E-414E97D38A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6.gif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jpeg"/><Relationship Id="rId18" Type="http://schemas.openxmlformats.org/officeDocument/2006/relationships/audio" Target="../media/audio3.wav"/><Relationship Id="rId26" Type="http://schemas.openxmlformats.org/officeDocument/2006/relationships/audio" Target="../media/audio7.wav"/><Relationship Id="rId39" Type="http://schemas.openxmlformats.org/officeDocument/2006/relationships/image" Target="../media/image35.jpeg"/><Relationship Id="rId21" Type="http://schemas.openxmlformats.org/officeDocument/2006/relationships/image" Target="../media/image26.jpeg"/><Relationship Id="rId34" Type="http://schemas.openxmlformats.org/officeDocument/2006/relationships/audio" Target="../media/audio11.wav"/><Relationship Id="rId42" Type="http://schemas.openxmlformats.org/officeDocument/2006/relationships/image" Target="../media/image38.png"/><Relationship Id="rId47" Type="http://schemas.microsoft.com/office/2007/relationships/hdphoto" Target="../media/hdphoto3.wdp"/><Relationship Id="rId50" Type="http://schemas.openxmlformats.org/officeDocument/2006/relationships/image" Target="../media/image43.jpeg"/><Relationship Id="rId55" Type="http://schemas.openxmlformats.org/officeDocument/2006/relationships/image" Target="../media/image48.jpeg"/><Relationship Id="rId63" Type="http://schemas.openxmlformats.org/officeDocument/2006/relationships/image" Target="../media/image52.jpeg"/><Relationship Id="rId68" Type="http://schemas.openxmlformats.org/officeDocument/2006/relationships/image" Target="../media/image56.jpeg"/><Relationship Id="rId7" Type="http://schemas.openxmlformats.org/officeDocument/2006/relationships/image" Target="../media/image6.gif"/><Relationship Id="rId71" Type="http://schemas.openxmlformats.org/officeDocument/2006/relationships/image" Target="../media/image59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2.wav"/><Relationship Id="rId29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19.gif"/><Relationship Id="rId24" Type="http://schemas.openxmlformats.org/officeDocument/2006/relationships/audio" Target="../media/audio6.wav"/><Relationship Id="rId32" Type="http://schemas.openxmlformats.org/officeDocument/2006/relationships/audio" Target="../media/audio10.wav"/><Relationship Id="rId37" Type="http://schemas.openxmlformats.org/officeDocument/2006/relationships/image" Target="../media/image34.jpeg"/><Relationship Id="rId40" Type="http://schemas.openxmlformats.org/officeDocument/2006/relationships/image" Target="../media/image36.jpeg"/><Relationship Id="rId45" Type="http://schemas.microsoft.com/office/2007/relationships/hdphoto" Target="../media/hdphoto2.wdp"/><Relationship Id="rId53" Type="http://schemas.openxmlformats.org/officeDocument/2006/relationships/image" Target="../media/image46.jpeg"/><Relationship Id="rId58" Type="http://schemas.microsoft.com/office/2007/relationships/hdphoto" Target="../media/hdphoto5.wdp"/><Relationship Id="rId66" Type="http://schemas.openxmlformats.org/officeDocument/2006/relationships/image" Target="../media/image54.jpeg"/><Relationship Id="rId5" Type="http://schemas.openxmlformats.org/officeDocument/2006/relationships/image" Target="../media/image14.png"/><Relationship Id="rId15" Type="http://schemas.openxmlformats.org/officeDocument/2006/relationships/image" Target="../media/image23.gif"/><Relationship Id="rId23" Type="http://schemas.openxmlformats.org/officeDocument/2006/relationships/image" Target="../media/image27.jpeg"/><Relationship Id="rId28" Type="http://schemas.openxmlformats.org/officeDocument/2006/relationships/audio" Target="../media/audio8.wav"/><Relationship Id="rId36" Type="http://schemas.openxmlformats.org/officeDocument/2006/relationships/audio" Target="../media/audio12.wav"/><Relationship Id="rId49" Type="http://schemas.openxmlformats.org/officeDocument/2006/relationships/image" Target="../media/image42.jpeg"/><Relationship Id="rId57" Type="http://schemas.openxmlformats.org/officeDocument/2006/relationships/image" Target="../media/image49.png"/><Relationship Id="rId61" Type="http://schemas.openxmlformats.org/officeDocument/2006/relationships/image" Target="../media/image51.png"/><Relationship Id="rId10" Type="http://schemas.openxmlformats.org/officeDocument/2006/relationships/image" Target="../media/image18.gif"/><Relationship Id="rId19" Type="http://schemas.openxmlformats.org/officeDocument/2006/relationships/image" Target="../media/image25.jpeg"/><Relationship Id="rId31" Type="http://schemas.openxmlformats.org/officeDocument/2006/relationships/image" Target="../media/image31.jpeg"/><Relationship Id="rId44" Type="http://schemas.openxmlformats.org/officeDocument/2006/relationships/image" Target="../media/image39.png"/><Relationship Id="rId52" Type="http://schemas.openxmlformats.org/officeDocument/2006/relationships/image" Target="../media/image45.jpeg"/><Relationship Id="rId60" Type="http://schemas.microsoft.com/office/2007/relationships/hdphoto" Target="../media/hdphoto6.wdp"/><Relationship Id="rId65" Type="http://schemas.openxmlformats.org/officeDocument/2006/relationships/audio" Target="../media/audio15.wav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audio" Target="../media/audio5.wav"/><Relationship Id="rId27" Type="http://schemas.openxmlformats.org/officeDocument/2006/relationships/image" Target="../media/image29.jpeg"/><Relationship Id="rId30" Type="http://schemas.openxmlformats.org/officeDocument/2006/relationships/audio" Target="../media/audio9.wav"/><Relationship Id="rId35" Type="http://schemas.openxmlformats.org/officeDocument/2006/relationships/image" Target="../media/image33.jpeg"/><Relationship Id="rId43" Type="http://schemas.microsoft.com/office/2007/relationships/hdphoto" Target="../media/hdphoto1.wdp"/><Relationship Id="rId48" Type="http://schemas.openxmlformats.org/officeDocument/2006/relationships/image" Target="../media/image41.gif"/><Relationship Id="rId56" Type="http://schemas.microsoft.com/office/2007/relationships/hdphoto" Target="../media/hdphoto4.wdp"/><Relationship Id="rId64" Type="http://schemas.openxmlformats.org/officeDocument/2006/relationships/image" Target="../media/image53.png"/><Relationship Id="rId69" Type="http://schemas.openxmlformats.org/officeDocument/2006/relationships/image" Target="../media/image57.jpeg"/><Relationship Id="rId8" Type="http://schemas.openxmlformats.org/officeDocument/2006/relationships/image" Target="../media/image16.gif"/><Relationship Id="rId51" Type="http://schemas.openxmlformats.org/officeDocument/2006/relationships/image" Target="../media/image44.jpeg"/><Relationship Id="rId72" Type="http://schemas.openxmlformats.org/officeDocument/2006/relationships/image" Target="../media/image60.png"/><Relationship Id="rId3" Type="http://schemas.openxmlformats.org/officeDocument/2006/relationships/image" Target="../media/image12.png"/><Relationship Id="rId12" Type="http://schemas.openxmlformats.org/officeDocument/2006/relationships/image" Target="../media/image20.png"/><Relationship Id="rId17" Type="http://schemas.openxmlformats.org/officeDocument/2006/relationships/image" Target="../media/image24.jpe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13.wav"/><Relationship Id="rId46" Type="http://schemas.openxmlformats.org/officeDocument/2006/relationships/image" Target="../media/image40.png"/><Relationship Id="rId59" Type="http://schemas.openxmlformats.org/officeDocument/2006/relationships/image" Target="../media/image50.png"/><Relationship Id="rId67" Type="http://schemas.openxmlformats.org/officeDocument/2006/relationships/image" Target="../media/image55.png"/><Relationship Id="rId20" Type="http://schemas.openxmlformats.org/officeDocument/2006/relationships/audio" Target="../media/audio4.wav"/><Relationship Id="rId41" Type="http://schemas.openxmlformats.org/officeDocument/2006/relationships/image" Target="../media/image37.jpeg"/><Relationship Id="rId54" Type="http://schemas.openxmlformats.org/officeDocument/2006/relationships/image" Target="../media/image47.jpeg"/><Relationship Id="rId62" Type="http://schemas.openxmlformats.org/officeDocument/2006/relationships/audio" Target="../media/audio14.wav"/><Relationship Id="rId70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2000">
              <a:schemeClr val="accent4">
                <a:lumMod val="10000"/>
              </a:schemeClr>
            </a:gs>
            <a:gs pos="84000">
              <a:schemeClr val="tx2">
                <a:lumMod val="75000"/>
              </a:schemeClr>
            </a:gs>
            <a:gs pos="53000">
              <a:schemeClr val="accent4">
                <a:lumMod val="10000"/>
              </a:schemeClr>
            </a:gs>
            <a:gs pos="66000">
              <a:schemeClr val="tx2">
                <a:lumMod val="50000"/>
              </a:schemeClr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VERO621.wav">
            <a:hlinkClick r:id="" action="ppaction://media"/>
          </p:cNvPr>
          <p:cNvPicPr>
            <a:picLocks noRot="1" noChangeAspect="1"/>
          </p:cNvPicPr>
          <p:nvPr>
            <a:wavAudioFile r:embed="rId1" name="VERONIQUE JANNOT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9" descr="C:\Users\Solenn\Desktop\VERONIQUE JANNOT\33333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5738"/>
            <a:ext cx="8832850" cy="648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 descr="C:\Users\Solenn\Desktop\VERONIQUE JANNOT\33333_Modifié2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81075"/>
            <a:ext cx="6792912" cy="483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1709738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431" y="6264429"/>
            <a:ext cx="791369" cy="26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971550" y="765175"/>
            <a:ext cx="7272338" cy="5391150"/>
          </a:xfrm>
          <a:prstGeom prst="frame">
            <a:avLst>
              <a:gd name="adj1" fmla="val 388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27625" y="2768600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415" y="1580122"/>
            <a:ext cx="3915569" cy="3605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4439" y="1709738"/>
            <a:ext cx="334645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Solenn\Desktop\VERONIQUE JANNOT\33333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2400"/>
            <a:ext cx="8785225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7" descr="C:\Users\Solenn\Desktop\VERONIQUE JANNOT\33333_Modifié4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1039813"/>
            <a:ext cx="6299200" cy="468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3429000"/>
            <a:ext cx="1863725" cy="230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187450" y="836613"/>
            <a:ext cx="6769100" cy="5113337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771775" y="2090172"/>
            <a:ext cx="3600450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200" b="1" i="1" dirty="0">
                <a:solidFill>
                  <a:schemeClr val="tx2">
                    <a:lumMod val="50000"/>
                  </a:schemeClr>
                </a:solidFill>
              </a:rPr>
              <a:t>01- Désir </a:t>
            </a:r>
            <a:r>
              <a:rPr lang="fr-FR" sz="1200" b="1" i="1" dirty="0" err="1">
                <a:solidFill>
                  <a:schemeClr val="tx2">
                    <a:lumMod val="50000"/>
                  </a:schemeClr>
                </a:solidFill>
              </a:rPr>
              <a:t>désir</a:t>
            </a:r>
            <a:r>
              <a:rPr lang="fr-FR" sz="1200" b="1" i="1" dirty="0">
                <a:solidFill>
                  <a:schemeClr val="tx2">
                    <a:lumMod val="50000"/>
                  </a:schemeClr>
                </a:solidFill>
              </a:rPr>
              <a:t> &amp; Laurent </a:t>
            </a:r>
            <a:r>
              <a:rPr lang="fr-FR" sz="1200" b="1" i="1" dirty="0" err="1">
                <a:solidFill>
                  <a:schemeClr val="tx2">
                    <a:lumMod val="50000"/>
                  </a:schemeClr>
                </a:solidFill>
              </a:rPr>
              <a:t>voulzy</a:t>
            </a:r>
            <a:endParaRPr lang="fr-FR" sz="1200" b="1" i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fr-FR" sz="1200" b="1" i="1" dirty="0">
                <a:solidFill>
                  <a:srgbClr val="FF0000"/>
                </a:solidFill>
              </a:rPr>
              <a:t>02- Ma-Repentance</a:t>
            </a:r>
          </a:p>
          <a:p>
            <a:pPr algn="ctr">
              <a:defRPr/>
            </a:pPr>
            <a:r>
              <a:rPr lang="fr-FR" sz="12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03- Chagrin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FFFF00"/>
                </a:solidFill>
              </a:rPr>
              <a:t>04- Comédie </a:t>
            </a:r>
            <a:r>
              <a:rPr lang="fr-FR" sz="1200" b="1" i="1" dirty="0" err="1">
                <a:solidFill>
                  <a:srgbClr val="FFFF00"/>
                </a:solidFill>
              </a:rPr>
              <a:t>Comédie</a:t>
            </a:r>
            <a:endParaRPr lang="fr-FR" sz="1200" b="1" i="1" dirty="0">
              <a:solidFill>
                <a:srgbClr val="FFFF00"/>
              </a:solidFill>
            </a:endParaRPr>
          </a:p>
          <a:p>
            <a:pPr algn="ctr">
              <a:defRPr/>
            </a:pPr>
            <a:r>
              <a:rPr lang="fr-FR" sz="1200" b="1" i="1" dirty="0">
                <a:solidFill>
                  <a:srgbClr val="DE8400"/>
                </a:solidFill>
              </a:rPr>
              <a:t>05- L'atlantique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FF69D8"/>
                </a:solidFill>
              </a:rPr>
              <a:t>06- La Première Scène 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C00000"/>
                </a:solidFill>
              </a:rPr>
              <a:t>07- Love Me </a:t>
            </a:r>
            <a:r>
              <a:rPr lang="fr-FR" sz="1200" b="1" i="1" dirty="0" err="1">
                <a:solidFill>
                  <a:srgbClr val="C00000"/>
                </a:solidFill>
              </a:rPr>
              <a:t>Forever</a:t>
            </a:r>
            <a:endParaRPr lang="fr-FR" sz="1200" b="1" i="1" dirty="0">
              <a:solidFill>
                <a:srgbClr val="C00000"/>
              </a:solidFill>
            </a:endParaRPr>
          </a:p>
          <a:p>
            <a:pPr algn="ctr">
              <a:defRPr/>
            </a:pPr>
            <a:r>
              <a:rPr lang="fr-FR" sz="1200" b="1" i="1" dirty="0">
                <a:solidFill>
                  <a:srgbClr val="DE8400"/>
                </a:solidFill>
              </a:rPr>
              <a:t>08- Mon </a:t>
            </a:r>
            <a:r>
              <a:rPr lang="fr-FR" sz="1200" b="1" i="1" dirty="0" err="1">
                <a:solidFill>
                  <a:srgbClr val="DE8400"/>
                </a:solidFill>
              </a:rPr>
              <a:t>Heros</a:t>
            </a:r>
            <a:r>
              <a:rPr lang="fr-FR" sz="1200" b="1" i="1" dirty="0">
                <a:solidFill>
                  <a:srgbClr val="DE8400"/>
                </a:solidFill>
              </a:rPr>
              <a:t> Préféré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C07200"/>
                </a:solidFill>
              </a:rPr>
              <a:t>09- Si T'as Pas Compris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5A5A5A"/>
                </a:solidFill>
              </a:rPr>
              <a:t>10- Vague à l'âme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FF0000"/>
                </a:solidFill>
              </a:rPr>
              <a:t>11- Bébé du bout du Monde  &amp; Yannick Noah</a:t>
            </a:r>
          </a:p>
          <a:p>
            <a:pPr algn="ctr">
              <a:defRPr/>
            </a:pPr>
            <a:r>
              <a:rPr lang="fr-FR" sz="12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12- J'ai fait l'amour avec la mer</a:t>
            </a:r>
          </a:p>
          <a:p>
            <a:pPr algn="ctr">
              <a:defRPr/>
            </a:pPr>
            <a:r>
              <a:rPr lang="fr-FR" sz="1200" b="1" i="1" dirty="0">
                <a:solidFill>
                  <a:schemeClr val="tx2">
                    <a:lumMod val="50000"/>
                  </a:schemeClr>
                </a:solidFill>
              </a:rPr>
              <a:t>13- </a:t>
            </a:r>
            <a:r>
              <a:rPr lang="fr-FR" sz="1200" b="1" i="1" dirty="0" smtClean="0">
                <a:solidFill>
                  <a:schemeClr val="tx2">
                    <a:lumMod val="50000"/>
                  </a:schemeClr>
                </a:solidFill>
              </a:rPr>
              <a:t>Aviateur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FF69D8"/>
                </a:solidFill>
              </a:rPr>
              <a:t>14- C'est trop facile de dire je t'aime</a:t>
            </a:r>
          </a:p>
        </p:txBody>
      </p:sp>
    </p:spTree>
    <p:extLst>
      <p:ext uri="{BB962C8B-B14F-4D97-AF65-F5344CB8AC3E}">
        <p14:creationId xmlns:p14="http://schemas.microsoft.com/office/powerpoint/2010/main" val="3539661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39794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782" y="642397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6" name="Laurent Voulzy et Veronique Jannot - Desir desir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8" name="Veronique - Jannot-Ma-Repentance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0" name="Veronique Jannot - Comedie Comedi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2" name="Veronique Jannot - Chagrin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4" name="Veronique Jannot - L'atlantiqu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6" name="Veronique Jannot - Le Premiere Scen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8" name="Veronique Jannot - Love Me Forever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30" name="Veronique Jannot - Mon Heros Prefer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2" name="Veronique Jannot - Si T'as Pas Compris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4" name="Veronique Jannot - Vague A l'Am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4351338"/>
            <a:ext cx="4206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6" name="VERONIQUE JANNOT  YANNICK NOAH - BEBES DU BOUT DU MONDE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8" name="véronique jannot j'ai fait l'amour avec la mer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21075"/>
            <a:ext cx="20415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844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D:\SMYLET\1 (FILEmini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3432" y="4851133"/>
            <a:ext cx="740568" cy="98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Image 2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5" y="1520825"/>
            <a:ext cx="13906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49675" y="1423988"/>
            <a:ext cx="1533525" cy="1520825"/>
          </a:xfrm>
          <a:prstGeom prst="frame">
            <a:avLst>
              <a:gd name="adj1" fmla="val 6684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1" name="Picture 13" descr="C:\Users\Marie-Jose\Desktop\NUMEROS JUKEBOX NOIR\13 (FILEminimizer).jpg">
            <a:hlinkClick r:id="" action="ppaction://noaction" highlightClick="1">
              <a:snd r:embed="rId62" name="Véronique Jeannot - Aviateur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100" y="2919641"/>
            <a:ext cx="358676" cy="209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C:\Users\christelle\Desktop\tab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684838"/>
            <a:ext cx="61087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14" descr="C:\Users\Marie-Jose\Desktop\NUMEROS JUKEBOX NOIR\14 (FILEminimizer).jpg">
            <a:hlinkClick r:id="" action="ppaction://noaction" highlightClick="1">
              <a:snd r:embed="rId65" name="Véronique Jannot   C'est trop facile de dire je t'aimewmv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457" y="2920643"/>
            <a:ext cx="370983" cy="205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84333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425" y="388620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24656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0" descr="C:\Users\Solenn\Desktop\Image1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698" y="2905935"/>
            <a:ext cx="1795329" cy="2890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5473700"/>
            <a:ext cx="6740922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</Words>
  <Application>Microsoft Office PowerPoint</Application>
  <PresentationFormat>Affichage à l'écran (4:3)</PresentationFormat>
  <Paragraphs>17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2024-05-21T09:17:08Z</dcterms:modified>
</cp:coreProperties>
</file>