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4" r:id="rId2"/>
    <p:sldId id="340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GJMabmJ0f/B2gR61QroHQ==" hashData="EuC3cn6qrU/CPQyZvJ1jAqgqF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75"/>
    <a:srgbClr val="860C6F"/>
    <a:srgbClr val="292929"/>
    <a:srgbClr val="FF69D8"/>
    <a:srgbClr val="FF0000"/>
    <a:srgbClr val="683400"/>
    <a:srgbClr val="644C00"/>
    <a:srgbClr val="2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281" autoAdjust="0"/>
    <p:restoredTop sz="94660" autoAdjust="0"/>
  </p:normalViewPr>
  <p:slideViewPr>
    <p:cSldViewPr>
      <p:cViewPr>
        <p:scale>
          <a:sx n="79" d="100"/>
          <a:sy n="79" d="100"/>
        </p:scale>
        <p:origin x="-1195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E6C9FE-07B0-4A70-B05A-6032765EC775}" type="datetimeFigureOut">
              <a:rPr lang="fr-FR"/>
              <a:pPr>
                <a:defRPr/>
              </a:pPr>
              <a:t>28/05/2024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1D8E09-AE70-4C47-86B3-D8F1ED20C7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2468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DDA3A3-18CC-4318-A842-8C9C9845A97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76A002-78EF-473C-9C6D-FABD0C1CD6F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44EF21-A499-4920-9D9C-944E18D5748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6E73F-99FE-4E41-A084-4D1BE038A6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539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2D8B0-5BBE-418C-B691-E362AC8744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7986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85F98-36AF-43DE-B8A0-F9E71E0B51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2910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CAC8F-C1A9-4AE3-8A3E-C8A83FD8A8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5182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4EA08-A314-4D41-9570-EE3D87F6C0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0944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912FE-E477-41D4-9847-49E1F2842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5198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9332F-7BBF-420E-ABED-E8C64C6D78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7843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94B16-CFD4-4015-845C-0CDF7B79BB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134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50E22-0831-44D1-862E-A138F26A05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2040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4F255-12B3-47E6-9A3E-282CBA9FAF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1188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3BB61-785D-44A5-B0C1-01300ABF4B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222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C00000"/>
            </a:gs>
            <a:gs pos="89171">
              <a:schemeClr val="bg1">
                <a:lumMod val="75000"/>
              </a:schemeClr>
            </a:gs>
            <a:gs pos="63000">
              <a:schemeClr val="bg2">
                <a:lumMod val="50000"/>
              </a:schemeClr>
            </a:gs>
            <a:gs pos="86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7166A4-D6E2-43B3-9603-622E83CFA2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26" Type="http://schemas.openxmlformats.org/officeDocument/2006/relationships/audio" Target="../media/audio3.wav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8.jpeg"/><Relationship Id="rId68" Type="http://schemas.openxmlformats.org/officeDocument/2006/relationships/audio" Target="../media/audio21.wav"/><Relationship Id="rId76" Type="http://schemas.openxmlformats.org/officeDocument/2006/relationships/image" Target="../media/image2.gif"/><Relationship Id="rId84" Type="http://schemas.openxmlformats.org/officeDocument/2006/relationships/image" Target="../media/image60.gif"/><Relationship Id="rId89" Type="http://schemas.openxmlformats.org/officeDocument/2006/relationships/image" Target="../media/image65.png"/><Relationship Id="rId7" Type="http://schemas.openxmlformats.org/officeDocument/2006/relationships/image" Target="../media/image15.png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9.png"/><Relationship Id="rId24" Type="http://schemas.openxmlformats.org/officeDocument/2006/relationships/audio" Target="../media/audio2.wav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9.wav"/><Relationship Id="rId66" Type="http://schemas.openxmlformats.org/officeDocument/2006/relationships/image" Target="../media/image50.png"/><Relationship Id="rId74" Type="http://schemas.openxmlformats.org/officeDocument/2006/relationships/image" Target="../media/image54.jpeg"/><Relationship Id="rId79" Type="http://schemas.openxmlformats.org/officeDocument/2006/relationships/image" Target="../media/image57.png"/><Relationship Id="rId87" Type="http://schemas.openxmlformats.org/officeDocument/2006/relationships/image" Target="../media/image63.jpeg"/><Relationship Id="rId5" Type="http://schemas.openxmlformats.org/officeDocument/2006/relationships/image" Target="../media/image13.gif"/><Relationship Id="rId61" Type="http://schemas.openxmlformats.org/officeDocument/2006/relationships/image" Target="../media/image46.jpeg"/><Relationship Id="rId82" Type="http://schemas.microsoft.com/office/2007/relationships/hdphoto" Target="../media/hdphoto7.wdp"/><Relationship Id="rId90" Type="http://schemas.openxmlformats.org/officeDocument/2006/relationships/image" Target="../media/image66.png"/><Relationship Id="rId19" Type="http://schemas.openxmlformats.org/officeDocument/2006/relationships/image" Target="../media/image24.png"/><Relationship Id="rId14" Type="http://schemas.microsoft.com/office/2007/relationships/hdphoto" Target="../media/hdphoto2.wdp"/><Relationship Id="rId22" Type="http://schemas.openxmlformats.org/officeDocument/2006/relationships/audio" Target="../media/audio1.wav"/><Relationship Id="rId27" Type="http://schemas.openxmlformats.org/officeDocument/2006/relationships/image" Target="../media/image29.jpeg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49.jpeg"/><Relationship Id="rId69" Type="http://schemas.openxmlformats.org/officeDocument/2006/relationships/image" Target="../media/image51.jpeg"/><Relationship Id="rId77" Type="http://schemas.openxmlformats.org/officeDocument/2006/relationships/image" Target="../media/image5.gif"/><Relationship Id="rId8" Type="http://schemas.openxmlformats.org/officeDocument/2006/relationships/image" Target="../media/image16.png"/><Relationship Id="rId51" Type="http://schemas.openxmlformats.org/officeDocument/2006/relationships/image" Target="../media/image41.jpeg"/><Relationship Id="rId72" Type="http://schemas.openxmlformats.org/officeDocument/2006/relationships/audio" Target="../media/audio23.wav"/><Relationship Id="rId80" Type="http://schemas.microsoft.com/office/2007/relationships/hdphoto" Target="../media/hdphoto6.wdp"/><Relationship Id="rId85" Type="http://schemas.openxmlformats.org/officeDocument/2006/relationships/image" Target="../media/image61.gif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gif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microsoft.com/office/2007/relationships/hdphoto" Target="../media/hdphoto5.wdp"/><Relationship Id="rId20" Type="http://schemas.openxmlformats.org/officeDocument/2006/relationships/image" Target="../media/image25.gif"/><Relationship Id="rId41" Type="http://schemas.openxmlformats.org/officeDocument/2006/relationships/image" Target="../media/image36.jpeg"/><Relationship Id="rId54" Type="http://schemas.openxmlformats.org/officeDocument/2006/relationships/audio" Target="../media/audio17.wav"/><Relationship Id="rId62" Type="http://schemas.openxmlformats.org/officeDocument/2006/relationships/image" Target="../media/image47.gif"/><Relationship Id="rId70" Type="http://schemas.openxmlformats.org/officeDocument/2006/relationships/audio" Target="../media/audio22.wav"/><Relationship Id="rId75" Type="http://schemas.openxmlformats.org/officeDocument/2006/relationships/image" Target="../media/image55.jpeg"/><Relationship Id="rId83" Type="http://schemas.openxmlformats.org/officeDocument/2006/relationships/image" Target="../media/image59.png"/><Relationship Id="rId88" Type="http://schemas.openxmlformats.org/officeDocument/2006/relationships/image" Target="../media/image64.jpeg"/><Relationship Id="rId91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7.jpe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8.jpeg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microsoft.com/office/2007/relationships/hdphoto" Target="../media/hdphoto4.wdp"/><Relationship Id="rId73" Type="http://schemas.openxmlformats.org/officeDocument/2006/relationships/image" Target="../media/image53.jpeg"/><Relationship Id="rId78" Type="http://schemas.openxmlformats.org/officeDocument/2006/relationships/image" Target="../media/image56.jpeg"/><Relationship Id="rId81" Type="http://schemas.openxmlformats.org/officeDocument/2006/relationships/image" Target="../media/image58.png"/><Relationship Id="rId86" Type="http://schemas.openxmlformats.org/officeDocument/2006/relationships/image" Target="../media/image62.pn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-l3609.wav">
            <a:hlinkClick r:id="" action="ppaction://media"/>
          </p:cNvPr>
          <p:cNvPicPr>
            <a:picLocks noRot="1" noChangeAspect="1"/>
          </p:cNvPicPr>
          <p:nvPr>
            <a:wavAudioFile r:embed="rId1" name="01-l'école est fini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799512" cy="65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1" descr="C:\Users\Solenn\Desktop\0000000_Modifié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357313"/>
            <a:ext cx="5648325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6165304"/>
            <a:ext cx="9001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464" y="1867189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46945" y="2936081"/>
            <a:ext cx="1036638" cy="1057275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90665"/>
            <a:ext cx="3620343" cy="3333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7" descr="C:\Users\Solenn\Desktop\sheila-mon best of\41BYP267SW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573" y="1867189"/>
            <a:ext cx="3113759" cy="3198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Solenn\Desktop\0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99512" cy="648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116013" y="836613"/>
            <a:ext cx="7056437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620934" y="1436147"/>
            <a:ext cx="4032250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01-l'école est finie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02-vous les copains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03-bang-bang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04-isabelle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05-la petite </a:t>
            </a:r>
            <a:r>
              <a:rPr lang="fr-FR" sz="1100" b="1" dirty="0" err="1">
                <a:solidFill>
                  <a:srgbClr val="FFC000"/>
                </a:solidFill>
              </a:rPr>
              <a:t>eglise</a:t>
            </a:r>
            <a:endParaRPr lang="fr-FR" sz="11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06-petite fille de </a:t>
            </a:r>
            <a:r>
              <a:rPr lang="fr-FR" sz="1100" b="1" dirty="0" err="1">
                <a:solidFill>
                  <a:srgbClr val="FFC000"/>
                </a:solidFill>
              </a:rPr>
              <a:t>francais</a:t>
            </a:r>
            <a:r>
              <a:rPr lang="fr-FR" sz="1100" b="1" dirty="0">
                <a:solidFill>
                  <a:srgbClr val="FFC000"/>
                </a:solidFill>
              </a:rPr>
              <a:t> moyen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07-en maillot de bain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08-les rois mages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09-les gondoles a </a:t>
            </a:r>
            <a:r>
              <a:rPr lang="fr-FR" sz="1100" b="1" dirty="0" err="1">
                <a:solidFill>
                  <a:srgbClr val="FFC000"/>
                </a:solidFill>
              </a:rPr>
              <a:t>venise</a:t>
            </a:r>
            <a:endParaRPr lang="fr-FR" sz="11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10-quel </a:t>
            </a:r>
            <a:r>
              <a:rPr lang="fr-FR" sz="1100" b="1" dirty="0" err="1">
                <a:solidFill>
                  <a:srgbClr val="FFC000"/>
                </a:solidFill>
              </a:rPr>
              <a:t>temperament</a:t>
            </a:r>
            <a:r>
              <a:rPr lang="fr-FR" sz="1100" b="1" dirty="0">
                <a:solidFill>
                  <a:srgbClr val="FFC000"/>
                </a:solidFill>
              </a:rPr>
              <a:t> de feu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11-aimer avant de mourir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12-c'est le </a:t>
            </a:r>
            <a:r>
              <a:rPr lang="fr-FR" sz="1100" b="1" dirty="0" err="1">
                <a:solidFill>
                  <a:srgbClr val="FFC000"/>
                </a:solidFill>
              </a:rPr>
              <a:t>coeur</a:t>
            </a:r>
            <a:endParaRPr lang="fr-FR" sz="11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13-tu es le soleil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14-les femmes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15-patrick mon </a:t>
            </a:r>
            <a:r>
              <a:rPr lang="fr-FR" sz="1100" b="1" dirty="0" err="1">
                <a:solidFill>
                  <a:srgbClr val="FFC000"/>
                </a:solidFill>
              </a:rPr>
              <a:t>cheri</a:t>
            </a:r>
            <a:endParaRPr lang="fr-FR" sz="11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16-un prince en exil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17-love me baby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18-singin in the </a:t>
            </a:r>
            <a:r>
              <a:rPr lang="fr-FR" sz="1100" b="1" dirty="0" err="1">
                <a:solidFill>
                  <a:srgbClr val="FFC000"/>
                </a:solidFill>
              </a:rPr>
              <a:t>rain</a:t>
            </a:r>
            <a:endParaRPr lang="fr-FR" sz="11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19-hotel de la plage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20-spacer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21-pilote sur les ondes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22-l'amour au téléphone</a:t>
            </a:r>
          </a:p>
          <a:p>
            <a:pPr algn="ctr" eaLnBrk="1" hangingPunct="1"/>
            <a:r>
              <a:rPr lang="fr-FR" sz="1100" b="1" dirty="0">
                <a:solidFill>
                  <a:srgbClr val="FFC000"/>
                </a:solidFill>
              </a:rPr>
              <a:t>23-psycho-drame</a:t>
            </a:r>
          </a:p>
        </p:txBody>
      </p:sp>
      <p:pic>
        <p:nvPicPr>
          <p:cNvPr id="3079" name="Picture 7" descr="C:\Users\Solenn\Desktop\sheila-mon best of\41BYP267SW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838416"/>
            <a:ext cx="3744912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l'école est fini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vous les copains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bang-bang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isabell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-la petite eglis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petite fille de francais moyen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en maillot de bai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les rois mag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les gondoles a venis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quel temperament de feu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aimer avant de mourir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c'est le coeu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tu es le soleil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les femme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patrick mon cheri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un prince en exil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love me baby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singin in the rai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hotel de la plag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spacer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8" name="21-pilote sur les ondes 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91782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70" name="22-l'amour au téléphone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91782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2" descr="D:\NUMEROS JUKEBOX NOIR\23 (FILEminimizer).jpg">
            <a:hlinkClick r:id="" action="ppaction://noaction" highlightClick="1">
              <a:snd r:embed="rId72" name="23-psycho-drame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291782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50988"/>
            <a:ext cx="1331912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7" descr="C:\Users\Solenn\Desktop\sheila-mon best of\41BYP267SWL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1819275"/>
            <a:ext cx="8143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tab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538" y="6379461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63833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9004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928" y="36274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394" y="389689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C:\Users\Solenn\Desktop\22222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345" y="2954322"/>
            <a:ext cx="1368425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Image1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08613"/>
            <a:ext cx="655002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71" descr="C:\Users\Solenn\Desktop\SMYLET\Image2.gif"/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84" y="5823798"/>
            <a:ext cx="648072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2024-05-28T15:15:04Z</dcterms:modified>
</cp:coreProperties>
</file>