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5" r:id="rId2"/>
    <p:sldId id="358" r:id="rId3"/>
    <p:sldId id="35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+Hgejds6lg9WC+UQl5h1Gg==" hashData="lfAs1li4X8SJaceU7+wkWVbJEx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4F25"/>
    <a:srgbClr val="C519BD"/>
    <a:srgbClr val="CB5F3D"/>
    <a:srgbClr val="FF69D8"/>
    <a:srgbClr val="FFC91D"/>
    <a:srgbClr val="DE8400"/>
    <a:srgbClr val="685D6B"/>
    <a:srgbClr val="5A5A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982" autoAdjust="0"/>
    <p:restoredTop sz="94660"/>
  </p:normalViewPr>
  <p:slideViewPr>
    <p:cSldViewPr>
      <p:cViewPr>
        <p:scale>
          <a:sx n="76" d="100"/>
          <a:sy n="76" d="100"/>
        </p:scale>
        <p:origin x="-1325" y="-29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4754E20-DA56-47A5-AB22-92A7D491F300}" type="datetimeFigureOut">
              <a:rPr lang="fr-FR"/>
              <a:pPr>
                <a:defRPr/>
              </a:pPr>
              <a:t>28/05/2024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E6598B6-5720-4E7A-ACB1-83CA971005F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62037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5A3AA1D-4F55-4071-9A0E-EFAAC7014FA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C80BF6C-1A27-4DF6-BC84-B7A9C05C26C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1AF46D2-0A1F-47CF-BB15-4E69ADEE3CF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04FE4C-5254-4FA3-A846-F596914752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84667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08F36C-01C9-4CE9-B4E8-5103574EF6A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56019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D911B0-6C8A-445F-A1A1-567F984F452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32568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D30FD-C2BA-4F81-9A0C-4128225662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6615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95260-D548-4600-9690-D91258A383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166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6368AF-8658-41E1-B0E9-E8DC2662BA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09619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90BDE8-F5D0-4C8C-B6C4-E5B0280DAA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37349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7DF9F7-B67C-46A7-B987-6D1B7CC58F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6343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A65017-4CC1-4C45-883B-A17563748E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53743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D5549A-15E0-44E3-BB6C-8D14245C20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79800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F7CEC7-E83C-4AD1-9487-DF24528267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74160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CB5F3D"/>
            </a:gs>
            <a:gs pos="89000">
              <a:schemeClr val="accent4">
                <a:lumMod val="10000"/>
              </a:schemeClr>
            </a:gs>
            <a:gs pos="55000">
              <a:schemeClr val="accent4">
                <a:lumMod val="10000"/>
              </a:schemeClr>
            </a:gs>
            <a:gs pos="66000">
              <a:srgbClr val="D54F25"/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653BEE5-61B3-4DC6-A5A7-394846735C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2.wav"/><Relationship Id="rId18" Type="http://schemas.openxmlformats.org/officeDocument/2006/relationships/image" Target="../media/image21.jpeg"/><Relationship Id="rId26" Type="http://schemas.openxmlformats.org/officeDocument/2006/relationships/image" Target="../media/image25.jpeg"/><Relationship Id="rId39" Type="http://schemas.openxmlformats.org/officeDocument/2006/relationships/image" Target="../media/image33.gif"/><Relationship Id="rId21" Type="http://schemas.openxmlformats.org/officeDocument/2006/relationships/audio" Target="../media/audio6.wav"/><Relationship Id="rId34" Type="http://schemas.microsoft.com/office/2007/relationships/hdphoto" Target="../media/hdphoto1.wdp"/><Relationship Id="rId42" Type="http://schemas.openxmlformats.org/officeDocument/2006/relationships/image" Target="../media/image36.jpeg"/><Relationship Id="rId47" Type="http://schemas.microsoft.com/office/2007/relationships/hdphoto" Target="../media/hdphoto4.wdp"/><Relationship Id="rId50" Type="http://schemas.openxmlformats.org/officeDocument/2006/relationships/audio" Target="../media/audio1.wav"/><Relationship Id="rId55" Type="http://schemas.openxmlformats.org/officeDocument/2006/relationships/image" Target="../media/image45.gif"/><Relationship Id="rId63" Type="http://schemas.openxmlformats.org/officeDocument/2006/relationships/image" Target="../media/image53.png"/><Relationship Id="rId7" Type="http://schemas.openxmlformats.org/officeDocument/2006/relationships/image" Target="../media/image13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jpeg"/><Relationship Id="rId20" Type="http://schemas.openxmlformats.org/officeDocument/2006/relationships/image" Target="../media/image22.jpeg"/><Relationship Id="rId29" Type="http://schemas.openxmlformats.org/officeDocument/2006/relationships/audio" Target="../media/audio10.wav"/><Relationship Id="rId41" Type="http://schemas.openxmlformats.org/officeDocument/2006/relationships/image" Target="../media/image35.jpeg"/><Relationship Id="rId54" Type="http://schemas.openxmlformats.org/officeDocument/2006/relationships/image" Target="../media/image44.gif"/><Relationship Id="rId6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gif"/><Relationship Id="rId24" Type="http://schemas.openxmlformats.org/officeDocument/2006/relationships/image" Target="../media/image24.jpeg"/><Relationship Id="rId32" Type="http://schemas.openxmlformats.org/officeDocument/2006/relationships/image" Target="../media/image29.jpeg"/><Relationship Id="rId37" Type="http://schemas.openxmlformats.org/officeDocument/2006/relationships/image" Target="../media/image32.png"/><Relationship Id="rId40" Type="http://schemas.openxmlformats.org/officeDocument/2006/relationships/image" Target="../media/image34.jpeg"/><Relationship Id="rId45" Type="http://schemas.openxmlformats.org/officeDocument/2006/relationships/image" Target="../media/image39.jpeg"/><Relationship Id="rId53" Type="http://schemas.microsoft.com/office/2007/relationships/hdphoto" Target="../media/hdphoto6.wdp"/><Relationship Id="rId58" Type="http://schemas.openxmlformats.org/officeDocument/2006/relationships/image" Target="../media/image48.png"/><Relationship Id="rId5" Type="http://schemas.openxmlformats.org/officeDocument/2006/relationships/image" Target="../media/image4.gif"/><Relationship Id="rId15" Type="http://schemas.openxmlformats.org/officeDocument/2006/relationships/audio" Target="../media/audio3.wav"/><Relationship Id="rId23" Type="http://schemas.openxmlformats.org/officeDocument/2006/relationships/audio" Target="../media/audio7.wav"/><Relationship Id="rId28" Type="http://schemas.openxmlformats.org/officeDocument/2006/relationships/image" Target="../media/image26.jpeg"/><Relationship Id="rId36" Type="http://schemas.microsoft.com/office/2007/relationships/hdphoto" Target="../media/hdphoto2.wdp"/><Relationship Id="rId49" Type="http://schemas.microsoft.com/office/2007/relationships/hdphoto" Target="../media/hdphoto5.wdp"/><Relationship Id="rId57" Type="http://schemas.openxmlformats.org/officeDocument/2006/relationships/image" Target="../media/image47.png"/><Relationship Id="rId61" Type="http://schemas.openxmlformats.org/officeDocument/2006/relationships/image" Target="../media/image51.png"/><Relationship Id="rId10" Type="http://schemas.openxmlformats.org/officeDocument/2006/relationships/image" Target="../media/image16.jpeg"/><Relationship Id="rId19" Type="http://schemas.openxmlformats.org/officeDocument/2006/relationships/audio" Target="../media/audio5.wav"/><Relationship Id="rId31" Type="http://schemas.openxmlformats.org/officeDocument/2006/relationships/image" Target="../media/image28.jpeg"/><Relationship Id="rId44" Type="http://schemas.openxmlformats.org/officeDocument/2006/relationships/image" Target="../media/image38.jpeg"/><Relationship Id="rId52" Type="http://schemas.openxmlformats.org/officeDocument/2006/relationships/image" Target="../media/image43.png"/><Relationship Id="rId60" Type="http://schemas.openxmlformats.org/officeDocument/2006/relationships/image" Target="../media/image50.jpeg"/><Relationship Id="rId4" Type="http://schemas.openxmlformats.org/officeDocument/2006/relationships/image" Target="../media/image11.png"/><Relationship Id="rId9" Type="http://schemas.openxmlformats.org/officeDocument/2006/relationships/image" Target="../media/image15.png"/><Relationship Id="rId14" Type="http://schemas.openxmlformats.org/officeDocument/2006/relationships/image" Target="../media/image19.jpeg"/><Relationship Id="rId22" Type="http://schemas.openxmlformats.org/officeDocument/2006/relationships/image" Target="../media/image23.jpeg"/><Relationship Id="rId27" Type="http://schemas.openxmlformats.org/officeDocument/2006/relationships/audio" Target="../media/audio9.wav"/><Relationship Id="rId30" Type="http://schemas.openxmlformats.org/officeDocument/2006/relationships/image" Target="../media/image27.jpeg"/><Relationship Id="rId35" Type="http://schemas.openxmlformats.org/officeDocument/2006/relationships/image" Target="../media/image31.png"/><Relationship Id="rId43" Type="http://schemas.openxmlformats.org/officeDocument/2006/relationships/image" Target="../media/image37.jpeg"/><Relationship Id="rId48" Type="http://schemas.openxmlformats.org/officeDocument/2006/relationships/image" Target="../media/image41.png"/><Relationship Id="rId56" Type="http://schemas.openxmlformats.org/officeDocument/2006/relationships/image" Target="../media/image46.jpeg"/><Relationship Id="rId8" Type="http://schemas.openxmlformats.org/officeDocument/2006/relationships/image" Target="../media/image14.gif"/><Relationship Id="rId51" Type="http://schemas.openxmlformats.org/officeDocument/2006/relationships/image" Target="../media/image42.jpeg"/><Relationship Id="rId3" Type="http://schemas.openxmlformats.org/officeDocument/2006/relationships/image" Target="../media/image10.png"/><Relationship Id="rId12" Type="http://schemas.openxmlformats.org/officeDocument/2006/relationships/image" Target="../media/image18.gif"/><Relationship Id="rId17" Type="http://schemas.openxmlformats.org/officeDocument/2006/relationships/audio" Target="../media/audio4.wav"/><Relationship Id="rId25" Type="http://schemas.openxmlformats.org/officeDocument/2006/relationships/audio" Target="../media/audio8.wav"/><Relationship Id="rId33" Type="http://schemas.openxmlformats.org/officeDocument/2006/relationships/image" Target="../media/image30.png"/><Relationship Id="rId38" Type="http://schemas.microsoft.com/office/2007/relationships/hdphoto" Target="../media/hdphoto3.wdp"/><Relationship Id="rId46" Type="http://schemas.openxmlformats.org/officeDocument/2006/relationships/image" Target="../media/image40.jpeg"/><Relationship Id="rId59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6- 1520.wav">
            <a:hlinkClick r:id="" action="ppaction://media"/>
          </p:cNvPr>
          <p:cNvPicPr>
            <a:picLocks noRot="1" noChangeAspect="1"/>
          </p:cNvPicPr>
          <p:nvPr>
            <a:wavAudioFile r:embed="rId1" name="06- Africa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Jclaude\Desktop\hhhhh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11113"/>
            <a:ext cx="9159875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6013" y="836613"/>
            <a:ext cx="6911975" cy="5184775"/>
          </a:xfrm>
          <a:prstGeom prst="frame">
            <a:avLst>
              <a:gd name="adj1" fmla="val 3882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30788" y="2768600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5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154" y="6286840"/>
            <a:ext cx="856803" cy="291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D54F2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4175" y="1693879"/>
            <a:ext cx="3773969" cy="347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0" descr="C:\Users\Jclaude\Desktop\rose laurens-deraisonnable by angus\117388239 (1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538" y="1793607"/>
            <a:ext cx="3269198" cy="3269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hhhhh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11113"/>
            <a:ext cx="9159875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395288" y="1962150"/>
            <a:ext cx="569912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latin typeface="+mn-lt"/>
              </a:rPr>
              <a:t>01-La Différence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latin typeface="+mn-lt"/>
              </a:rPr>
              <a:t>02-Déraisonnable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latin typeface="+mn-lt"/>
              </a:rPr>
              <a:t>03-Conversation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latin typeface="+mn-lt"/>
              </a:rPr>
              <a:t>04-Bateau Paumé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latin typeface="+mn-lt"/>
              </a:rPr>
              <a:t>05-Le Roi Fou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latin typeface="+mn-lt"/>
              </a:rPr>
              <a:t>06-Africa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latin typeface="+mn-lt"/>
              </a:rPr>
              <a:t>07-Le Cœur Chagrin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latin typeface="+mn-lt"/>
              </a:rPr>
              <a:t>08-J'Veux Donner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latin typeface="+mn-lt"/>
              </a:rPr>
              <a:t>09-Le Magicien D'Oz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latin typeface="+mn-lt"/>
              </a:rPr>
              <a:t>10-Mon Père</a:t>
            </a:r>
          </a:p>
        </p:txBody>
      </p:sp>
      <p:sp>
        <p:nvSpPr>
          <p:cNvPr id="6" name="Cadre 5"/>
          <p:cNvSpPr/>
          <p:nvPr/>
        </p:nvSpPr>
        <p:spPr>
          <a:xfrm>
            <a:off x="1187450" y="836613"/>
            <a:ext cx="6769100" cy="5113337"/>
          </a:xfrm>
          <a:prstGeom prst="frame">
            <a:avLst>
              <a:gd name="adj1" fmla="val 388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aude\Desktop\111111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9863" y="1685925"/>
            <a:ext cx="3998912" cy="409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3" name="01-la difference (mp3cut.net)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5" name="02-deraisonnable (mp3cut.net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7" name="04-bateau paume (mp3cut.net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9" name="03-conversation (mp3cut.net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1" name="05-le roi fou (mp3cut.net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Image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3" name="07-le coeur chagrin (mp3cut.net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8" descr="C:\Users\Marie-Jose\Desktop\NUMEROS JUKEBOX NOIR\8 (FILEminimizer).jpg">
            <a:hlinkClick r:id="" action="ppaction://noaction" highlightClick="1">
              <a:snd r:embed="rId25" name="08-j'veux donner (mp3cut.net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9" descr="C:\Users\Marie-Jose\Desktop\NUMEROS JUKEBOX NOIR\9 (FILEminimizer).jpg">
            <a:hlinkClick r:id="" action="ppaction://noaction" highlightClick="1">
              <a:snd r:embed="rId27" name="09-le magicien d'oz (mp3cut.net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0" descr="C:\Users\Marie-Jose\Desktop\NUMEROS JUKEBOX NOIR\10 (FILEminimizer).jpg">
            <a:hlinkClick r:id="" action="ppaction://noaction" highlightClick="1">
              <a:snd r:embed="rId29" name="10-mon pere (mp3cut.net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5187950"/>
            <a:ext cx="42227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Image 5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christelle\Desktop\che.jpg"/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christelle\Desktop\che.jpg"/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D:\SMYLET\BOUGEOIR 2.pn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D:\SMYLET\BOUGEOIR 2.pn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2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9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" descr="D:\SMYLET\1 (FILEmini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9" name="Picture 6" descr="C:\Users\Marie-Jose\Desktop\NUMEROS JUKEBOX NOIR\6 (FILEminimizer).jpg">
            <a:hlinkClick r:id="" action="ppaction://noaction" highlightClick="1">
              <a:snd r:embed="rId50" name="06- Africa.wav"/>
            </a:hlinkClick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8319" y="4799806"/>
            <a:ext cx="760412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3225" y="63484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977" y="6357956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10" descr="C:\Users\Jclaude\Desktop\rose laurens-deraisonnable by angus\117388239 (1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1589088"/>
            <a:ext cx="135255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86188" y="1479550"/>
            <a:ext cx="1533525" cy="16192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8" name="Picture 2" descr="C:\Users\christelle\Desktop\tabe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661025"/>
            <a:ext cx="5980112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" descr="C:\Users\christelle\Desktop\che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307" y="3873562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 descr="C:\Users\christelle\Desktop\che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christelle\Desktop\che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619" y="388839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56" descr="C:\Users\Jclaude\Desktop\688-coutez_le_nouveau_single_de_rose_laurens_si_jpars_sur_une_ile_détouré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400" y="2909750"/>
            <a:ext cx="3489454" cy="3257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9" descr="C:\Users\Jclaude\Desktop\Image1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24488"/>
            <a:ext cx="6550025" cy="175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7" descr="C:\Users\Jclaude\Desktop\SMYLET\fleur 22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3313" y="5853009"/>
            <a:ext cx="617537" cy="618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</Words>
  <Application>Microsoft Office PowerPoint</Application>
  <PresentationFormat>Affichage à l'écran (4:3)</PresentationFormat>
  <Paragraphs>13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2024-05-28T14:55:02Z</dcterms:modified>
</cp:coreProperties>
</file>