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5" r:id="rId2"/>
    <p:sldId id="363" r:id="rId3"/>
    <p:sldId id="36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pTLo9m3pIdsx+pPECeJSkA==" hashData="qy2WBIGgUkhEm2WR8ZoHz6ZY3U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E33"/>
    <a:srgbClr val="E3E191"/>
    <a:srgbClr val="DDDB7B"/>
    <a:srgbClr val="FF69D8"/>
    <a:srgbClr val="FF15C2"/>
    <a:srgbClr val="FF4791"/>
    <a:srgbClr val="D54F25"/>
    <a:srgbClr val="CB5F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921" autoAdjust="0"/>
    <p:restoredTop sz="94660"/>
  </p:normalViewPr>
  <p:slideViewPr>
    <p:cSldViewPr>
      <p:cViewPr>
        <p:scale>
          <a:sx n="75" d="100"/>
          <a:sy n="75" d="100"/>
        </p:scale>
        <p:origin x="-1301" y="-3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D9DA2E7-A7BB-4487-9E12-F5F952F136B5}" type="datetimeFigureOut">
              <a:rPr lang="fr-FR"/>
              <a:pPr>
                <a:defRPr/>
              </a:pPr>
              <a:t>20/05/2024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C8F023B-9904-4753-873D-AB9B05F7BED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625416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DE4F871-556E-437F-B247-9D8133418E02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AA24ABC-45B0-4975-94BA-81A094E9DCA6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8A8EEEF-EB7B-4998-AD8C-8524D6F2D67B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BAA28E-D9DA-40DC-8D75-3749D8485C3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849350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020432-2DB9-4AF0-B7F4-F5EFB04AE70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367798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9145B1-26AC-49C5-BDEC-FA0878A334D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437432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5E6775-D767-4EEE-8C25-1F3EEF7D326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889199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7DE43B-63AC-4945-AF34-54B3996C72F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088385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B54105-8AD0-4834-A56D-58A75AFF212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296657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B94484-9368-45F5-8D64-97879755E1B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472364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7B150B-9A99-4546-BC5A-1F0A084AD86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956073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843F98-A778-4D24-8C14-0DF12A7625A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404799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1B30A2-CC07-42B6-8E2B-8AEF8013647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231247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70D60A-4A5F-41AC-B68B-71CC17C5C58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20072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4">
                <a:lumMod val="10000"/>
              </a:schemeClr>
            </a:gs>
            <a:gs pos="83004">
              <a:srgbClr val="FFC000"/>
            </a:gs>
            <a:gs pos="75000">
              <a:schemeClr val="accent4">
                <a:lumMod val="10000"/>
              </a:schemeClr>
            </a:gs>
            <a:gs pos="87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49A76DE-AE0D-4E8A-8F7D-C7F5A375AE6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11" Type="http://schemas.openxmlformats.org/officeDocument/2006/relationships/image" Target="../media/image8.gif"/><Relationship Id="rId5" Type="http://schemas.openxmlformats.org/officeDocument/2006/relationships/image" Target="../media/image2.jpe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6.gif"/><Relationship Id="rId18" Type="http://schemas.openxmlformats.org/officeDocument/2006/relationships/audio" Target="../media/audio2.wav"/><Relationship Id="rId26" Type="http://schemas.openxmlformats.org/officeDocument/2006/relationships/audio" Target="../media/audio6.wav"/><Relationship Id="rId39" Type="http://schemas.openxmlformats.org/officeDocument/2006/relationships/image" Target="../media/image31.jpeg"/><Relationship Id="rId21" Type="http://schemas.openxmlformats.org/officeDocument/2006/relationships/image" Target="../media/image22.jpeg"/><Relationship Id="rId34" Type="http://schemas.openxmlformats.org/officeDocument/2006/relationships/audio" Target="../media/audio10.wav"/><Relationship Id="rId42" Type="http://schemas.openxmlformats.org/officeDocument/2006/relationships/image" Target="../media/image33.png"/><Relationship Id="rId47" Type="http://schemas.openxmlformats.org/officeDocument/2006/relationships/image" Target="../media/image36.png"/><Relationship Id="rId50" Type="http://schemas.microsoft.com/office/2007/relationships/hdphoto" Target="../media/hdphoto8.wdp"/><Relationship Id="rId55" Type="http://schemas.openxmlformats.org/officeDocument/2006/relationships/image" Target="../media/image40.gif"/><Relationship Id="rId63" Type="http://schemas.microsoft.com/office/2007/relationships/hdphoto" Target="../media/hdphoto12.wdp"/><Relationship Id="rId68" Type="http://schemas.openxmlformats.org/officeDocument/2006/relationships/image" Target="../media/image47.png"/><Relationship Id="rId76" Type="http://schemas.openxmlformats.org/officeDocument/2006/relationships/audio" Target="../media/audio16.wav"/><Relationship Id="rId7" Type="http://schemas.microsoft.com/office/2007/relationships/hdphoto" Target="../media/hdphoto2.wdp"/><Relationship Id="rId71" Type="http://schemas.openxmlformats.org/officeDocument/2006/relationships/image" Target="../media/image49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0.png"/><Relationship Id="rId29" Type="http://schemas.openxmlformats.org/officeDocument/2006/relationships/image" Target="../media/image26.jpeg"/><Relationship Id="rId11" Type="http://schemas.openxmlformats.org/officeDocument/2006/relationships/image" Target="../media/image17.gif"/><Relationship Id="rId24" Type="http://schemas.openxmlformats.org/officeDocument/2006/relationships/audio" Target="../media/audio5.wav"/><Relationship Id="rId32" Type="http://schemas.openxmlformats.org/officeDocument/2006/relationships/audio" Target="../media/audio9.wav"/><Relationship Id="rId37" Type="http://schemas.openxmlformats.org/officeDocument/2006/relationships/image" Target="../media/image30.jpeg"/><Relationship Id="rId40" Type="http://schemas.openxmlformats.org/officeDocument/2006/relationships/image" Target="../media/image32.png"/><Relationship Id="rId45" Type="http://schemas.openxmlformats.org/officeDocument/2006/relationships/audio" Target="../media/audio13.wav"/><Relationship Id="rId53" Type="http://schemas.openxmlformats.org/officeDocument/2006/relationships/audio" Target="../media/audio15.wav"/><Relationship Id="rId58" Type="http://schemas.openxmlformats.org/officeDocument/2006/relationships/image" Target="../media/image42.png"/><Relationship Id="rId66" Type="http://schemas.openxmlformats.org/officeDocument/2006/relationships/image" Target="../media/image46.png"/><Relationship Id="rId74" Type="http://schemas.openxmlformats.org/officeDocument/2006/relationships/image" Target="../media/image52.gif"/><Relationship Id="rId79" Type="http://schemas.microsoft.com/office/2007/relationships/hdphoto" Target="../media/hdphoto16.wdp"/><Relationship Id="rId5" Type="http://schemas.microsoft.com/office/2007/relationships/hdphoto" Target="../media/hdphoto1.wdp"/><Relationship Id="rId61" Type="http://schemas.microsoft.com/office/2007/relationships/hdphoto" Target="../media/hdphoto11.wdp"/><Relationship Id="rId82" Type="http://schemas.openxmlformats.org/officeDocument/2006/relationships/image" Target="../media/image56.png"/><Relationship Id="rId10" Type="http://schemas.openxmlformats.org/officeDocument/2006/relationships/image" Target="../media/image16.gif"/><Relationship Id="rId19" Type="http://schemas.openxmlformats.org/officeDocument/2006/relationships/image" Target="../media/image21.jpeg"/><Relationship Id="rId31" Type="http://schemas.openxmlformats.org/officeDocument/2006/relationships/image" Target="../media/image27.jpeg"/><Relationship Id="rId44" Type="http://schemas.openxmlformats.org/officeDocument/2006/relationships/image" Target="../media/image34.gif"/><Relationship Id="rId52" Type="http://schemas.openxmlformats.org/officeDocument/2006/relationships/image" Target="../media/image38.jpeg"/><Relationship Id="rId60" Type="http://schemas.openxmlformats.org/officeDocument/2006/relationships/image" Target="../media/image43.png"/><Relationship Id="rId65" Type="http://schemas.microsoft.com/office/2007/relationships/hdphoto" Target="../media/hdphoto13.wdp"/><Relationship Id="rId73" Type="http://schemas.openxmlformats.org/officeDocument/2006/relationships/image" Target="../media/image51.png"/><Relationship Id="rId78" Type="http://schemas.openxmlformats.org/officeDocument/2006/relationships/image" Target="../media/image55.png"/><Relationship Id="rId81" Type="http://schemas.openxmlformats.org/officeDocument/2006/relationships/image" Target="../media/image4.gif"/><Relationship Id="rId4" Type="http://schemas.openxmlformats.org/officeDocument/2006/relationships/image" Target="../media/image12.jpeg"/><Relationship Id="rId9" Type="http://schemas.openxmlformats.org/officeDocument/2006/relationships/image" Target="../media/image15.gif"/><Relationship Id="rId14" Type="http://schemas.openxmlformats.org/officeDocument/2006/relationships/image" Target="../media/image19.png"/><Relationship Id="rId22" Type="http://schemas.openxmlformats.org/officeDocument/2006/relationships/audio" Target="../media/audio4.wav"/><Relationship Id="rId27" Type="http://schemas.openxmlformats.org/officeDocument/2006/relationships/image" Target="../media/image25.jpeg"/><Relationship Id="rId30" Type="http://schemas.openxmlformats.org/officeDocument/2006/relationships/audio" Target="../media/audio8.wav"/><Relationship Id="rId35" Type="http://schemas.openxmlformats.org/officeDocument/2006/relationships/image" Target="../media/image29.jpeg"/><Relationship Id="rId43" Type="http://schemas.microsoft.com/office/2007/relationships/hdphoto" Target="../media/hdphoto6.wdp"/><Relationship Id="rId48" Type="http://schemas.microsoft.com/office/2007/relationships/hdphoto" Target="../media/hdphoto7.wdp"/><Relationship Id="rId56" Type="http://schemas.openxmlformats.org/officeDocument/2006/relationships/image" Target="../media/image41.png"/><Relationship Id="rId64" Type="http://schemas.openxmlformats.org/officeDocument/2006/relationships/image" Target="../media/image45.png"/><Relationship Id="rId69" Type="http://schemas.microsoft.com/office/2007/relationships/hdphoto" Target="../media/hdphoto15.wdp"/><Relationship Id="rId77" Type="http://schemas.openxmlformats.org/officeDocument/2006/relationships/image" Target="../media/image54.jpeg"/><Relationship Id="rId8" Type="http://schemas.openxmlformats.org/officeDocument/2006/relationships/image" Target="../media/image14.gif"/><Relationship Id="rId51" Type="http://schemas.openxmlformats.org/officeDocument/2006/relationships/audio" Target="../media/audio14.wav"/><Relationship Id="rId72" Type="http://schemas.openxmlformats.org/officeDocument/2006/relationships/image" Target="../media/image50.jpeg"/><Relationship Id="rId80" Type="http://schemas.openxmlformats.org/officeDocument/2006/relationships/image" Target="../media/image5.jpg"/><Relationship Id="rId3" Type="http://schemas.openxmlformats.org/officeDocument/2006/relationships/image" Target="../media/image11.png"/><Relationship Id="rId12" Type="http://schemas.openxmlformats.org/officeDocument/2006/relationships/image" Target="../media/image18.gif"/><Relationship Id="rId17" Type="http://schemas.microsoft.com/office/2007/relationships/hdphoto" Target="../media/hdphoto4.wdp"/><Relationship Id="rId25" Type="http://schemas.openxmlformats.org/officeDocument/2006/relationships/image" Target="../media/image24.jpeg"/><Relationship Id="rId33" Type="http://schemas.openxmlformats.org/officeDocument/2006/relationships/image" Target="../media/image28.jpeg"/><Relationship Id="rId38" Type="http://schemas.openxmlformats.org/officeDocument/2006/relationships/audio" Target="../media/audio12.wav"/><Relationship Id="rId46" Type="http://schemas.openxmlformats.org/officeDocument/2006/relationships/image" Target="../media/image35.jpeg"/><Relationship Id="rId59" Type="http://schemas.microsoft.com/office/2007/relationships/hdphoto" Target="../media/hdphoto10.wdp"/><Relationship Id="rId67" Type="http://schemas.microsoft.com/office/2007/relationships/hdphoto" Target="../media/hdphoto14.wdp"/><Relationship Id="rId20" Type="http://schemas.openxmlformats.org/officeDocument/2006/relationships/audio" Target="../media/audio3.wav"/><Relationship Id="rId41" Type="http://schemas.microsoft.com/office/2007/relationships/hdphoto" Target="../media/hdphoto5.wdp"/><Relationship Id="rId54" Type="http://schemas.openxmlformats.org/officeDocument/2006/relationships/image" Target="../media/image39.jpeg"/><Relationship Id="rId62" Type="http://schemas.openxmlformats.org/officeDocument/2006/relationships/image" Target="../media/image44.png"/><Relationship Id="rId70" Type="http://schemas.openxmlformats.org/officeDocument/2006/relationships/image" Target="../media/image48.gif"/><Relationship Id="rId75" Type="http://schemas.openxmlformats.org/officeDocument/2006/relationships/image" Target="../media/image53.jpeg"/><Relationship Id="rId83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5" Type="http://schemas.microsoft.com/office/2007/relationships/hdphoto" Target="../media/hdphoto3.wdp"/><Relationship Id="rId23" Type="http://schemas.openxmlformats.org/officeDocument/2006/relationships/image" Target="../media/image23.jpeg"/><Relationship Id="rId28" Type="http://schemas.openxmlformats.org/officeDocument/2006/relationships/audio" Target="../media/audio7.wav"/><Relationship Id="rId36" Type="http://schemas.openxmlformats.org/officeDocument/2006/relationships/audio" Target="../media/audio11.wav"/><Relationship Id="rId49" Type="http://schemas.openxmlformats.org/officeDocument/2006/relationships/image" Target="../media/image37.png"/><Relationship Id="rId57" Type="http://schemas.microsoft.com/office/2007/relationships/hdphoto" Target="../media/hdphoto9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Une 1830.wav">
            <a:hlinkClick r:id="" action="ppaction://media"/>
          </p:cNvPr>
          <p:cNvPicPr>
            <a:picLocks noRot="1" noChangeAspect="1"/>
          </p:cNvPicPr>
          <p:nvPr>
            <a:wavAudioFile r:embed="rId1" name="Une vague bleue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1" descr="C:\Users\Jclaude\Desktop\000000_Modifié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" y="160338"/>
            <a:ext cx="8820150" cy="650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8750" y="1698625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28575" y="-14287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1042988" y="908050"/>
            <a:ext cx="7058025" cy="5041900"/>
          </a:xfrm>
          <a:prstGeom prst="frame">
            <a:avLst>
              <a:gd name="adj1" fmla="val 1861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030788" y="2768600"/>
            <a:ext cx="1301750" cy="1320800"/>
          </a:xfrm>
          <a:prstGeom prst="ellipse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55" name="Imag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9098" y="6109616"/>
            <a:ext cx="825499" cy="280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rgbClr val="FFCE33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168" y="1623690"/>
            <a:ext cx="3946090" cy="3677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12" descr="C:\Users\Jclaude\Desktop\Image1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8863" y="1773238"/>
            <a:ext cx="3386137" cy="3386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3" descr="C:\Users\Jclaude\Desktop\cd2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333375"/>
            <a:ext cx="657225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6" descr="C:\Users\Jclaude\Desktop\000000_Modifié2222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92088"/>
            <a:ext cx="8797925" cy="6478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755650" y="620713"/>
            <a:ext cx="7740650" cy="5616575"/>
          </a:xfrm>
          <a:prstGeom prst="frame">
            <a:avLst>
              <a:gd name="adj1" fmla="val 2070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182563" y="1536700"/>
            <a:ext cx="7848600" cy="378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600" b="1">
                <a:solidFill>
                  <a:srgbClr val="FFC91D"/>
                </a:solidFill>
              </a:rPr>
              <a:t>01 - Entrée des artistes (En public)</a:t>
            </a:r>
          </a:p>
          <a:p>
            <a:pPr algn="ctr" eaLnBrk="1" hangingPunct="1"/>
            <a:r>
              <a:rPr lang="fr-FR" sz="1600" b="1">
                <a:solidFill>
                  <a:srgbClr val="FFC91D"/>
                </a:solidFill>
              </a:rPr>
              <a:t>02 - À faire pleurer les femmes (En public)</a:t>
            </a:r>
          </a:p>
          <a:p>
            <a:pPr algn="ctr" eaLnBrk="1" hangingPunct="1"/>
            <a:r>
              <a:rPr lang="fr-FR" sz="1600" b="1">
                <a:solidFill>
                  <a:srgbClr val="FFC91D"/>
                </a:solidFill>
              </a:rPr>
              <a:t>03 - Discomotion (En public)</a:t>
            </a:r>
          </a:p>
          <a:p>
            <a:pPr algn="ctr" eaLnBrk="1" hangingPunct="1"/>
            <a:r>
              <a:rPr lang="fr-FR" sz="1600" b="1">
                <a:solidFill>
                  <a:srgbClr val="FFC91D"/>
                </a:solidFill>
              </a:rPr>
              <a:t>04 - Emmène moi danser ce soir (En public)</a:t>
            </a:r>
          </a:p>
          <a:p>
            <a:pPr algn="ctr" eaLnBrk="1" hangingPunct="1"/>
            <a:r>
              <a:rPr lang="fr-FR" sz="1600" b="1">
                <a:solidFill>
                  <a:srgbClr val="FFC91D"/>
                </a:solidFill>
              </a:rPr>
              <a:t>05 - Et toute la ville en parle (En public)</a:t>
            </a:r>
          </a:p>
          <a:p>
            <a:pPr algn="ctr" eaLnBrk="1" hangingPunct="1"/>
            <a:r>
              <a:rPr lang="fr-FR" sz="1600" b="1">
                <a:solidFill>
                  <a:srgbClr val="FFC91D"/>
                </a:solidFill>
              </a:rPr>
              <a:t>06 - J'aime (En public)</a:t>
            </a:r>
          </a:p>
          <a:p>
            <a:pPr algn="ctr" eaLnBrk="1" hangingPunct="1"/>
            <a:r>
              <a:rPr lang="fr-FR" sz="1600" b="1">
                <a:solidFill>
                  <a:srgbClr val="FFC91D"/>
                </a:solidFill>
              </a:rPr>
              <a:t>07 - Je sais (En public)</a:t>
            </a:r>
          </a:p>
          <a:p>
            <a:pPr algn="ctr" eaLnBrk="1" hangingPunct="1"/>
            <a:r>
              <a:rPr lang="fr-FR" sz="1600" b="1">
                <a:solidFill>
                  <a:srgbClr val="FFC91D"/>
                </a:solidFill>
              </a:rPr>
              <a:t>08 - Juillet-août a Tahiti (En public)</a:t>
            </a:r>
          </a:p>
          <a:p>
            <a:pPr algn="ctr" eaLnBrk="1" hangingPunct="1"/>
            <a:r>
              <a:rPr lang="fr-FR" sz="1600" b="1">
                <a:solidFill>
                  <a:srgbClr val="FFC91D"/>
                </a:solidFill>
              </a:rPr>
              <a:t>09 - La couleur de mes larmes (En public)</a:t>
            </a:r>
          </a:p>
          <a:p>
            <a:pPr algn="ctr" eaLnBrk="1" hangingPunct="1"/>
            <a:r>
              <a:rPr lang="fr-FR" sz="1600" b="1">
                <a:solidFill>
                  <a:srgbClr val="FFC91D"/>
                </a:solidFill>
              </a:rPr>
              <a:t>10 - La ritournelle (En public)</a:t>
            </a:r>
          </a:p>
          <a:p>
            <a:pPr algn="ctr" eaLnBrk="1" hangingPunct="1"/>
            <a:r>
              <a:rPr lang="fr-FR" sz="1600" b="1">
                <a:solidFill>
                  <a:srgbClr val="FFC91D"/>
                </a:solidFill>
              </a:rPr>
              <a:t>11 - Le château des Grisailles (En public)</a:t>
            </a:r>
          </a:p>
          <a:p>
            <a:pPr algn="ctr" eaLnBrk="1" hangingPunct="1"/>
            <a:r>
              <a:rPr lang="fr-FR" sz="1600" b="1">
                <a:solidFill>
                  <a:srgbClr val="FFC91D"/>
                </a:solidFill>
              </a:rPr>
              <a:t>12 - Le pont de courthezon (En public)</a:t>
            </a:r>
          </a:p>
          <a:p>
            <a:pPr algn="ctr" eaLnBrk="1" hangingPunct="1"/>
            <a:r>
              <a:rPr lang="fr-FR" sz="1600" b="1">
                <a:solidFill>
                  <a:srgbClr val="FFC91D"/>
                </a:solidFill>
              </a:rPr>
              <a:t>13 - Ne m'oublie pas (En public)</a:t>
            </a:r>
          </a:p>
          <a:p>
            <a:pPr algn="ctr" eaLnBrk="1" hangingPunct="1"/>
            <a:r>
              <a:rPr lang="fr-FR" sz="1600" b="1">
                <a:solidFill>
                  <a:srgbClr val="FFC91D"/>
                </a:solidFill>
              </a:rPr>
              <a:t>14 - Sur les routes (En public)</a:t>
            </a:r>
          </a:p>
          <a:p>
            <a:pPr algn="ctr" eaLnBrk="1" hangingPunct="1"/>
            <a:r>
              <a:rPr lang="fr-FR" sz="1600" b="1">
                <a:solidFill>
                  <a:srgbClr val="FFC91D"/>
                </a:solidFill>
              </a:rPr>
              <a:t>15 - Une vague bleue (En public)</a:t>
            </a:r>
          </a:p>
        </p:txBody>
      </p:sp>
      <p:pic>
        <p:nvPicPr>
          <p:cNvPr id="3077" name="Picture 8" descr="C:\Users\Jclaude\Desktop\Image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4738" y="3573463"/>
            <a:ext cx="4229100" cy="3097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3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3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3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3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3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3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3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3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30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9" descr="C:\Users\Marie-Jose\Desktop\PPS SS   GABARI\999999999  37 KO (FILEminimize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3" y="-6350"/>
            <a:ext cx="9055100" cy="683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2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275" y="990600"/>
            <a:ext cx="1876425" cy="427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97650" y="3176588"/>
            <a:ext cx="984250" cy="219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7640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8538" y="1676400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357688" y="5835650"/>
            <a:ext cx="449262" cy="119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Cadre 43"/>
          <p:cNvSpPr/>
          <p:nvPr/>
        </p:nvSpPr>
        <p:spPr>
          <a:xfrm>
            <a:off x="3925888" y="6176963"/>
            <a:ext cx="1238250" cy="504825"/>
          </a:xfrm>
          <a:prstGeom prst="frame">
            <a:avLst>
              <a:gd name="adj1" fmla="val 11262"/>
            </a:avLst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06" name="Image 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1613" y="6234113"/>
            <a:ext cx="10779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5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1900" y="3171825"/>
            <a:ext cx="334963" cy="224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9052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3270250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56" descr="C:\Users\Marie-Jose\Desktop\NUMEROS JUKEBOX NOIR\1 (FILEminimizer).jpg">
            <a:hlinkClick r:id="" action="ppaction://noaction" highlightClick="1">
              <a:snd r:embed="rId18" name="01 - Entrée des artistes (En public)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Marie-Jose\Desktop\NUMEROS JUKEBOX NOIR\2 (FILEminimizer).jpg">
            <a:hlinkClick r:id="" action="ppaction://noaction" highlightClick="1">
              <a:snd r:embed="rId20" name="02 - À faire pleurer les femmes (En public)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3495675"/>
            <a:ext cx="476250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3" descr="C:\Users\Marie-Jose\Desktop\NUMEROS JUKEBOX NOIR\3 (FILEminimizer).jpg">
            <a:hlinkClick r:id="" action="ppaction://noaction" highlightClick="1">
              <a:snd r:embed="rId22" name="03 - Discomotion (En public)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3829050"/>
            <a:ext cx="506413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24" name="04 - Emmène moi danser ce soir (En public)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4165600"/>
            <a:ext cx="482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" descr="C:\Users\Marie-Jose\Desktop\NUMEROS JUKEBOX NOIR\5 (FILEminimizer).jpg">
            <a:hlinkClick r:id="" action="ppaction://noaction" highlightClick="1">
              <a:snd r:embed="rId26" name="05 - Et toute la ville en parle (En public)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492625"/>
            <a:ext cx="508000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6" descr="C:\Users\Marie-Jose\Desktop\NUMEROS JUKEBOX NOIR\6 (FILEminimizer).jpg">
            <a:hlinkClick r:id="" action="ppaction://noaction" highlightClick="1">
              <a:snd r:embed="rId28" name="06 - J'aime (En public)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6213" y="4818063"/>
            <a:ext cx="5175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30" name="09 - La couleur de mes larmes (En public)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350" y="3495675"/>
            <a:ext cx="530225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32" name="11 - Le château des Grisailles (En public)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4162425"/>
            <a:ext cx="4508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34" name="12 - Le pont de courthezon (En public)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498975"/>
            <a:ext cx="439738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3" descr="C:\Users\Marie-Jose\Desktop\NUMEROS JUKEBOX NOIR\13 (FILEminimizer).jpg">
            <a:hlinkClick r:id="" action="ppaction://noaction" highlightClick="1">
              <a:snd r:embed="rId36" name="13 - Ne m'oublie pas (En public)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4818063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8" descr="C:\Users\Marie-Jose\Desktop\NUMEROS JUKEBOX NOIR\8 (FILEminimizer).jpg">
            <a:hlinkClick r:id="" action="ppaction://noaction" highlightClick="1">
              <a:snd r:embed="rId38" name="08 - Juillet-août a Tahiti (En public)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525" y="31305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40">
            <a:extLst>
              <a:ext uri="{BEBA8EAE-BF5A-486C-A8C5-ECC9F3942E4B}">
                <a14:imgProps xmlns:a14="http://schemas.microsoft.com/office/drawing/2010/main">
                  <a14:imgLayer r:embed="rId41">
                    <a14:imgEffect>
                      <a14:colorTemperature colorTemp="112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christelle\Desktop\Image2.png"/>
          <p:cNvPicPr>
            <a:picLocks noChangeAspect="1" noChangeArrowheads="1"/>
          </p:cNvPicPr>
          <p:nvPr/>
        </p:nvPicPr>
        <p:blipFill>
          <a:blip r:embed="rId42">
            <a:extLst>
              <a:ext uri="{BEBA8EAE-BF5A-486C-A8C5-ECC9F3942E4B}">
                <a14:imgProps xmlns:a14="http://schemas.microsoft.com/office/drawing/2010/main">
                  <a14:imgLayer r:embed="rId43">
                    <a14:imgEffect>
                      <a14:saturation sat="40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4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051" y="1876100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4" name="Picture 10" descr="C:\Users\Marie-Jose\Desktop\NUMEROS JUKEBOX NOIR\10 (FILEminimizer).jpg">
            <a:hlinkClick r:id="" action="ppaction://noaction" highlightClick="1">
              <a:snd r:embed="rId45" name="10 - La ritournelle (En public)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913" y="3829050"/>
            <a:ext cx="428625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G:\3 (FILEmi (1).jpg"/>
          <p:cNvPicPr>
            <a:picLocks noChangeAspect="1" noChangeArrowheads="1"/>
          </p:cNvPicPr>
          <p:nvPr/>
        </p:nvPicPr>
        <p:blipFill>
          <a:blip r:embed="rId47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620963"/>
            <a:ext cx="1296987" cy="56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5421313"/>
            <a:ext cx="9129712" cy="140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4" descr="C:\Users\Marie-Jose\Desktop\NUMEROS JUKEBOX NOIR\14 (FILEminimizer).jpg">
            <a:hlinkClick r:id="" action="ppaction://noaction" highlightClick="1">
              <a:snd r:embed="rId51" name="14 - Sur les routes (En public)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67313"/>
            <a:ext cx="446088" cy="201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7" descr="C:\Users\Marie-Jose\Desktop\NUMEROS JUKEBOX NOIR\7 (FILEminimizer).jpg">
            <a:hlinkClick r:id="" action="ppaction://noaction" highlightClick="1">
              <a:snd r:embed="rId53" name="07 - Je sais (En public).wav"/>
            </a:hlinkClick>
          </p:cNvPr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1450" y="5157788"/>
            <a:ext cx="514350" cy="22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463" y="3192463"/>
            <a:ext cx="336550" cy="219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dre 2"/>
          <p:cNvSpPr/>
          <p:nvPr/>
        </p:nvSpPr>
        <p:spPr bwMode="auto">
          <a:xfrm>
            <a:off x="6240463" y="3138488"/>
            <a:ext cx="336550" cy="2282825"/>
          </a:xfrm>
          <a:prstGeom prst="frame">
            <a:avLst>
              <a:gd name="adj1" fmla="val 17981"/>
            </a:avLst>
          </a:prstGeom>
          <a:blipFill dpi="0" rotWithShape="1">
            <a:blip r:embed="rId5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2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88175" y="3146425"/>
            <a:ext cx="163513" cy="222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Cadre 61"/>
          <p:cNvSpPr/>
          <p:nvPr/>
        </p:nvSpPr>
        <p:spPr bwMode="auto">
          <a:xfrm>
            <a:off x="6975475" y="3130550"/>
            <a:ext cx="201613" cy="2254250"/>
          </a:xfrm>
          <a:prstGeom prst="frame">
            <a:avLst>
              <a:gd name="adj1" fmla="val 17981"/>
            </a:avLst>
          </a:prstGeom>
          <a:blipFill dpi="0" rotWithShape="1">
            <a:blip r:embed="rId5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1" name="Cadre 60"/>
          <p:cNvSpPr/>
          <p:nvPr/>
        </p:nvSpPr>
        <p:spPr bwMode="auto">
          <a:xfrm>
            <a:off x="7577138" y="3133725"/>
            <a:ext cx="338137" cy="2287588"/>
          </a:xfrm>
          <a:prstGeom prst="frame">
            <a:avLst>
              <a:gd name="adj1" fmla="val 17981"/>
            </a:avLst>
          </a:prstGeom>
          <a:blipFill dpi="0" rotWithShape="1">
            <a:blip r:embed="rId5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5" name="Picture 2" descr="C:\Users\christelle\Desktop\che.jpg"/>
          <p:cNvPicPr>
            <a:picLocks noChangeAspect="1" noChangeArrowheads="1"/>
          </p:cNvPicPr>
          <p:nvPr/>
        </p:nvPicPr>
        <p:blipFill>
          <a:blip r:embed="rId56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saturation sat="40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che.jpg"/>
          <p:cNvPicPr>
            <a:picLocks noChangeAspect="1" noChangeArrowheads="1"/>
          </p:cNvPicPr>
          <p:nvPr/>
        </p:nvPicPr>
        <p:blipFill>
          <a:blip r:embed="rId58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saturation sat="40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christelle\Desktop\che.jpg"/>
          <p:cNvPicPr>
            <a:picLocks noChangeAspect="1" noChangeArrowheads="1"/>
          </p:cNvPicPr>
          <p:nvPr/>
        </p:nvPicPr>
        <p:blipFill>
          <a:blip r:embed="rId58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saturation sat="40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D:\SMYLET\BOUGEOIR 2.png"/>
          <p:cNvPicPr>
            <a:picLocks noChangeAspect="1" noChangeArrowheads="1"/>
          </p:cNvPicPr>
          <p:nvPr/>
        </p:nvPicPr>
        <p:blipFill>
          <a:blip r:embed="rId60">
            <a:extLst>
              <a:ext uri="{BEBA8EAE-BF5A-486C-A8C5-ECC9F3942E4B}">
                <a14:imgProps xmlns:a14="http://schemas.microsoft.com/office/drawing/2010/main">
                  <a14:imgLayer r:embed="rId61">
                    <a14:imgEffect>
                      <a14:saturation sat="400000"/>
                    </a14:imgEffect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688" y="2179638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D:\SMYLET\BOUGEOIR 2.png"/>
          <p:cNvPicPr>
            <a:picLocks noChangeAspect="1" noChangeArrowheads="1"/>
          </p:cNvPicPr>
          <p:nvPr/>
        </p:nvPicPr>
        <p:blipFill>
          <a:blip r:embed="rId62">
            <a:extLst>
              <a:ext uri="{BEBA8EAE-BF5A-486C-A8C5-ECC9F3942E4B}">
                <a14:imgProps xmlns:a14="http://schemas.microsoft.com/office/drawing/2010/main">
                  <a14:imgLayer r:embed="rId63">
                    <a14:imgEffect>
                      <a14:saturation sat="400000"/>
                    </a14:imgEffect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796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4">
            <a:extLst>
              <a:ext uri="{BEBA8EAE-BF5A-486C-A8C5-ECC9F3942E4B}">
                <a14:imgProps xmlns:a14="http://schemas.microsoft.com/office/drawing/2010/main">
                  <a14:imgLayer r:embed="rId65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032000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66">
            <a:extLst>
              <a:ext uri="{BEBA8EAE-BF5A-486C-A8C5-ECC9F3942E4B}">
                <a14:imgProps xmlns:a14="http://schemas.microsoft.com/office/drawing/2010/main">
                  <a14:imgLayer r:embed="rId67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1775" y="1406525"/>
            <a:ext cx="13223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8">
            <a:extLst>
              <a:ext uri="{BEBA8EAE-BF5A-486C-A8C5-ECC9F3942E4B}">
                <a14:imgProps xmlns:a14="http://schemas.microsoft.com/office/drawing/2010/main">
                  <a14:imgLayer r:embed="rId69">
                    <a14:imgEffect>
                      <a14:saturation sat="4000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831149"/>
            <a:ext cx="755576" cy="1006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8813" y="6402388"/>
            <a:ext cx="495300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363" y="6410325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7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7978" y="2259162"/>
            <a:ext cx="1643905" cy="650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73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3874" y="1028662"/>
            <a:ext cx="1792113" cy="1139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8" name="Image 10"/>
          <p:cNvPicPr>
            <a:picLocks noChangeAspect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1950" y="1452563"/>
            <a:ext cx="663575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Ellipse 63"/>
          <p:cNvSpPr/>
          <p:nvPr/>
        </p:nvSpPr>
        <p:spPr bwMode="auto">
          <a:xfrm rot="19436957">
            <a:off x="6851650" y="1598613"/>
            <a:ext cx="374650" cy="369887"/>
          </a:xfrm>
          <a:prstGeom prst="ellipse">
            <a:avLst/>
          </a:prstGeom>
          <a:blipFill dpi="0" rotWithShape="1">
            <a:blip r:embed="rId7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50" name="Picture 15" descr="C:\Users\Marie-Jose\Desktop\NUMEROS JUKEBOX NOIR\15 (FILEminimizer).jpg">
            <a:hlinkClick r:id="" action="ppaction://noaction" highlightClick="1">
              <a:snd r:embed="rId76" name="15 - Une vague bleue (En public).wav"/>
            </a:hlinkClick>
          </p:cNvPr>
          <p:cNvPicPr>
            <a:picLocks noChangeAspect="1" noChangeArrowheads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7363" y="2930525"/>
            <a:ext cx="4318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8">
            <a:extLst>
              <a:ext uri="{BEBA8EAE-BF5A-486C-A8C5-ECC9F3942E4B}">
                <a14:imgProps xmlns:a14="http://schemas.microsoft.com/office/drawing/2010/main">
                  <a14:imgLayer r:embed="rId79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912" y="4114438"/>
            <a:ext cx="668902" cy="186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5" descr="C:\Users\Jclaude\Desktop\Image1.jpg"/>
          <p:cNvPicPr>
            <a:picLocks noChangeAspect="1" noChangeArrowheads="1"/>
          </p:cNvPicPr>
          <p:nvPr/>
        </p:nvPicPr>
        <p:blipFill>
          <a:blip r:embed="rId8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9525" y="1609725"/>
            <a:ext cx="1439863" cy="143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13163" y="1524000"/>
            <a:ext cx="1592262" cy="1606550"/>
          </a:xfrm>
          <a:prstGeom prst="frame">
            <a:avLst>
              <a:gd name="adj1" fmla="val 3838"/>
            </a:avLst>
          </a:prstGeom>
          <a:blipFill dpi="0" rotWithShape="1">
            <a:blip r:embed="rId8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6" name="Picture 66" descr="C:\Users\Jclaude\Desktop\michele-torr-cote-d-azur-55555.pn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1152" y="3310927"/>
            <a:ext cx="1646406" cy="3040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9" descr="C:\Users\Jclaude\Desktop\Image1.pn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0463" y="5516563"/>
            <a:ext cx="7011987" cy="168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Image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06607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143</Words>
  <Application>Microsoft Office PowerPoint</Application>
  <PresentationFormat>Affichage à l'écran (4:3)</PresentationFormat>
  <Paragraphs>18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2024-05-20T08:01:56Z</dcterms:modified>
</cp:coreProperties>
</file>