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6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ZXaCksIiG90qvSdpK1DDw==" hashData="nZ66sRO1WlY4avspB8sVxDfuEx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E33"/>
    <a:srgbClr val="E3E191"/>
    <a:srgbClr val="DDDB7B"/>
    <a:srgbClr val="FF69D8"/>
    <a:srgbClr val="FF15C2"/>
    <a:srgbClr val="FF4791"/>
    <a:srgbClr val="D54F25"/>
    <a:srgbClr val="CB5F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779" autoAdjust="0"/>
    <p:restoredTop sz="94660"/>
  </p:normalViewPr>
  <p:slideViewPr>
    <p:cSldViewPr>
      <p:cViewPr>
        <p:scale>
          <a:sx n="86" d="100"/>
          <a:sy n="86" d="100"/>
        </p:scale>
        <p:origin x="-946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4BFB4D-D66D-45C5-92A9-E8567A2C86CA}" type="datetimeFigureOut">
              <a:rPr lang="fr-FR"/>
              <a:pPr>
                <a:defRPr/>
              </a:pPr>
              <a:t>20/05/2024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392F8B-E1FD-4728-BF18-5E969CCB00B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335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27CE3B-DF31-47D7-A03D-21A7BE3FB7C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A400498-0417-4C84-815F-4A15685A7C6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237749C-D626-4E13-A799-DE1796063BC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300D38-87EC-4F5C-A0BA-4CF51C6877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0819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E6433-2F82-4EA7-9524-8ED45FA1C5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7884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973A68-EB73-4FE7-BDFD-887CFBEDD7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00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ECDB5-520E-4EC4-B3F4-141CE4BE22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9659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C49DE-40F7-4A09-8B00-17E825BD28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7487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DAEE5-E2A0-4A94-B82E-84A9E396C4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9451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A5E4D-C9BE-4BCA-9162-9701C1175A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1890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D6608-6C50-4EA7-824A-56CC675683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5399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38084-4D05-4718-9852-7E87019CE4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6651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6020C-99DF-47E1-B40A-877E63E33E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0794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454D4-C905-49C0-AF66-A38884BEFA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5674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4">
                <a:lumMod val="10000"/>
              </a:schemeClr>
            </a:gs>
            <a:gs pos="83004">
              <a:srgbClr val="FFC000"/>
            </a:gs>
            <a:gs pos="75000">
              <a:schemeClr val="accent4">
                <a:lumMod val="10000"/>
              </a:schemeClr>
            </a:gs>
            <a:gs pos="8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DB98EB-466B-4DE0-93DD-5E5468D22A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gif"/><Relationship Id="rId18" Type="http://schemas.openxmlformats.org/officeDocument/2006/relationships/audio" Target="../media/audio2.wav"/><Relationship Id="rId26" Type="http://schemas.openxmlformats.org/officeDocument/2006/relationships/audio" Target="../media/audio6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0.wav"/><Relationship Id="rId42" Type="http://schemas.openxmlformats.org/officeDocument/2006/relationships/image" Target="../media/image33.png"/><Relationship Id="rId47" Type="http://schemas.openxmlformats.org/officeDocument/2006/relationships/image" Target="../media/image36.jpeg"/><Relationship Id="rId50" Type="http://schemas.microsoft.com/office/2007/relationships/hdphoto" Target="../media/hdphoto8.wdp"/><Relationship Id="rId55" Type="http://schemas.openxmlformats.org/officeDocument/2006/relationships/image" Target="../media/image40.gif"/><Relationship Id="rId63" Type="http://schemas.openxmlformats.org/officeDocument/2006/relationships/image" Target="../media/image45.png"/><Relationship Id="rId68" Type="http://schemas.microsoft.com/office/2007/relationships/hdphoto" Target="../media/hdphoto14.wdp"/><Relationship Id="rId76" Type="http://schemas.openxmlformats.org/officeDocument/2006/relationships/image" Target="../media/image54.jpeg"/><Relationship Id="rId84" Type="http://schemas.openxmlformats.org/officeDocument/2006/relationships/image" Target="../media/image58.png"/><Relationship Id="rId7" Type="http://schemas.microsoft.com/office/2007/relationships/hdphoto" Target="../media/hdphoto2.wdp"/><Relationship Id="rId71" Type="http://schemas.openxmlformats.org/officeDocument/2006/relationships/image" Target="../media/image49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image" Target="../media/image26.jpeg"/><Relationship Id="rId11" Type="http://schemas.openxmlformats.org/officeDocument/2006/relationships/image" Target="../media/image17.gif"/><Relationship Id="rId24" Type="http://schemas.openxmlformats.org/officeDocument/2006/relationships/audio" Target="../media/audio5.wav"/><Relationship Id="rId32" Type="http://schemas.openxmlformats.org/officeDocument/2006/relationships/audio" Target="../media/audio9.wav"/><Relationship Id="rId37" Type="http://schemas.openxmlformats.org/officeDocument/2006/relationships/image" Target="../media/image30.jpeg"/><Relationship Id="rId40" Type="http://schemas.openxmlformats.org/officeDocument/2006/relationships/image" Target="../media/image32.png"/><Relationship Id="rId45" Type="http://schemas.openxmlformats.org/officeDocument/2006/relationships/audio" Target="../media/audio13.wav"/><Relationship Id="rId53" Type="http://schemas.openxmlformats.org/officeDocument/2006/relationships/audio" Target="../media/audio15.wav"/><Relationship Id="rId58" Type="http://schemas.openxmlformats.org/officeDocument/2006/relationships/image" Target="../media/image42.jpeg"/><Relationship Id="rId66" Type="http://schemas.microsoft.com/office/2007/relationships/hdphoto" Target="../media/hdphoto13.wdp"/><Relationship Id="rId74" Type="http://schemas.openxmlformats.org/officeDocument/2006/relationships/image" Target="../media/image52.png"/><Relationship Id="rId79" Type="http://schemas.openxmlformats.org/officeDocument/2006/relationships/image" Target="../media/image56.png"/><Relationship Id="rId5" Type="http://schemas.microsoft.com/office/2007/relationships/hdphoto" Target="../media/hdphoto1.wdp"/><Relationship Id="rId61" Type="http://schemas.openxmlformats.org/officeDocument/2006/relationships/image" Target="../media/image44.png"/><Relationship Id="rId82" Type="http://schemas.openxmlformats.org/officeDocument/2006/relationships/image" Target="../media/image4.gif"/><Relationship Id="rId10" Type="http://schemas.openxmlformats.org/officeDocument/2006/relationships/image" Target="../media/image16.gif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gif"/><Relationship Id="rId52" Type="http://schemas.openxmlformats.org/officeDocument/2006/relationships/image" Target="../media/image38.jpeg"/><Relationship Id="rId60" Type="http://schemas.openxmlformats.org/officeDocument/2006/relationships/image" Target="../media/image43.png"/><Relationship Id="rId65" Type="http://schemas.openxmlformats.org/officeDocument/2006/relationships/image" Target="../media/image46.jpeg"/><Relationship Id="rId73" Type="http://schemas.openxmlformats.org/officeDocument/2006/relationships/image" Target="../media/image51.jpeg"/><Relationship Id="rId78" Type="http://schemas.openxmlformats.org/officeDocument/2006/relationships/image" Target="../media/image55.jpeg"/><Relationship Id="rId81" Type="http://schemas.openxmlformats.org/officeDocument/2006/relationships/image" Target="../media/image5.jpg"/><Relationship Id="rId4" Type="http://schemas.openxmlformats.org/officeDocument/2006/relationships/image" Target="../media/image12.jpeg"/><Relationship Id="rId9" Type="http://schemas.openxmlformats.org/officeDocument/2006/relationships/image" Target="../media/image15.gif"/><Relationship Id="rId14" Type="http://schemas.openxmlformats.org/officeDocument/2006/relationships/image" Target="../media/image19.png"/><Relationship Id="rId22" Type="http://schemas.openxmlformats.org/officeDocument/2006/relationships/audio" Target="../media/audio4.wav"/><Relationship Id="rId27" Type="http://schemas.openxmlformats.org/officeDocument/2006/relationships/image" Target="../media/image25.jpeg"/><Relationship Id="rId30" Type="http://schemas.openxmlformats.org/officeDocument/2006/relationships/audio" Target="../media/audio8.wav"/><Relationship Id="rId35" Type="http://schemas.openxmlformats.org/officeDocument/2006/relationships/image" Target="../media/image29.jpeg"/><Relationship Id="rId43" Type="http://schemas.microsoft.com/office/2007/relationships/hdphoto" Target="../media/hdphoto6.wdp"/><Relationship Id="rId48" Type="http://schemas.microsoft.com/office/2007/relationships/hdphoto" Target="../media/hdphoto7.wdp"/><Relationship Id="rId56" Type="http://schemas.openxmlformats.org/officeDocument/2006/relationships/image" Target="../media/image41.jpeg"/><Relationship Id="rId64" Type="http://schemas.microsoft.com/office/2007/relationships/hdphoto" Target="../media/hdphoto12.wdp"/><Relationship Id="rId69" Type="http://schemas.openxmlformats.org/officeDocument/2006/relationships/image" Target="../media/image48.png"/><Relationship Id="rId77" Type="http://schemas.openxmlformats.org/officeDocument/2006/relationships/audio" Target="../media/audio16.wav"/><Relationship Id="rId8" Type="http://schemas.openxmlformats.org/officeDocument/2006/relationships/image" Target="../media/image14.gif"/><Relationship Id="rId51" Type="http://schemas.openxmlformats.org/officeDocument/2006/relationships/audio" Target="../media/audio14.wav"/><Relationship Id="rId72" Type="http://schemas.openxmlformats.org/officeDocument/2006/relationships/image" Target="../media/image50.gif"/><Relationship Id="rId80" Type="http://schemas.microsoft.com/office/2007/relationships/hdphoto" Target="../media/hdphoto16.wdp"/><Relationship Id="rId3" Type="http://schemas.openxmlformats.org/officeDocument/2006/relationships/image" Target="../media/image11.png"/><Relationship Id="rId12" Type="http://schemas.openxmlformats.org/officeDocument/2006/relationships/image" Target="../media/image18.gif"/><Relationship Id="rId17" Type="http://schemas.microsoft.com/office/2007/relationships/hdphoto" Target="../media/hdphoto4.wdp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2.wav"/><Relationship Id="rId46" Type="http://schemas.openxmlformats.org/officeDocument/2006/relationships/image" Target="../media/image35.jpeg"/><Relationship Id="rId59" Type="http://schemas.microsoft.com/office/2007/relationships/hdphoto" Target="../media/hdphoto10.wdp"/><Relationship Id="rId67" Type="http://schemas.openxmlformats.org/officeDocument/2006/relationships/image" Target="../media/image47.jpeg"/><Relationship Id="rId20" Type="http://schemas.openxmlformats.org/officeDocument/2006/relationships/audio" Target="../media/audio3.wav"/><Relationship Id="rId41" Type="http://schemas.microsoft.com/office/2007/relationships/hdphoto" Target="../media/hdphoto5.wdp"/><Relationship Id="rId54" Type="http://schemas.openxmlformats.org/officeDocument/2006/relationships/image" Target="../media/image39.jpeg"/><Relationship Id="rId62" Type="http://schemas.microsoft.com/office/2007/relationships/hdphoto" Target="../media/hdphoto11.wdp"/><Relationship Id="rId70" Type="http://schemas.microsoft.com/office/2007/relationships/hdphoto" Target="../media/hdphoto15.wdp"/><Relationship Id="rId75" Type="http://schemas.openxmlformats.org/officeDocument/2006/relationships/image" Target="../media/image53.gif"/><Relationship Id="rId83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5" Type="http://schemas.microsoft.com/office/2007/relationships/hdphoto" Target="../media/hdphoto3.wdp"/><Relationship Id="rId23" Type="http://schemas.openxmlformats.org/officeDocument/2006/relationships/image" Target="../media/image23.jpeg"/><Relationship Id="rId28" Type="http://schemas.openxmlformats.org/officeDocument/2006/relationships/audio" Target="../media/audio7.wav"/><Relationship Id="rId36" Type="http://schemas.openxmlformats.org/officeDocument/2006/relationships/audio" Target="../media/audio11.wav"/><Relationship Id="rId49" Type="http://schemas.openxmlformats.org/officeDocument/2006/relationships/image" Target="../media/image37.png"/><Relationship Id="rId57" Type="http://schemas.microsoft.com/office/2007/relationships/hdphoto" Target="../media/hdphoto9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ichèle.wav">
            <a:hlinkClick r:id="" action="ppaction://media"/>
          </p:cNvPr>
          <p:cNvPicPr>
            <a:picLocks noRot="1" noChangeAspect="1"/>
          </p:cNvPicPr>
          <p:nvPr>
            <a:wavAudioFile r:embed="rId1" name="Michèl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aude\Desktop\000000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60338"/>
            <a:ext cx="8820150" cy="650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042988" y="908050"/>
            <a:ext cx="7058025" cy="5041900"/>
          </a:xfrm>
          <a:prstGeom prst="frame">
            <a:avLst>
              <a:gd name="adj1" fmla="val 1861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251" y="6167147"/>
            <a:ext cx="712787" cy="24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0"/>
            <a:ext cx="3946090" cy="36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2" descr="C:\Users\Jclaude\Desktop\Image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863" y="1773238"/>
            <a:ext cx="3386137" cy="338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Jclaude\Desktop\cd1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333375"/>
            <a:ext cx="62865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aude\Desktop\000000_Modifié222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92088"/>
            <a:ext cx="8797925" cy="647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755650" y="620713"/>
            <a:ext cx="7740650" cy="5616575"/>
          </a:xfrm>
          <a:prstGeom prst="frame">
            <a:avLst>
              <a:gd name="adj1" fmla="val 207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82563" y="1536700"/>
            <a:ext cx="784860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01 -Michele Torr - Rentrer sur scène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02 - A mon père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03 - Chanter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04 - Charlotte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05 - Je m'appelle Michèle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06 - J'en appelle à la tendresse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07 - La prière Sévillane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08 - Les mots pour te dire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09 - L'hymne à l'amour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10 - Lui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11 - Ma première chanson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12 - Profession artiste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13 - Sortir ensemble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14 - Une petite française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15 - Vivre dans l'instant (En public)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8" descr="C:\Users\Jclaude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75" y="3573463"/>
            <a:ext cx="4229100" cy="309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8" name="01-Michele Torr - Rentrer sur scène (En public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20" name="02 - A mon père (En public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22" name="03 - Chanter (En public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4" name="04 - Charlotte (En public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6" name="05 - Je m'appelle Michèle (En public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8" name="06 - J'en appelle à la tendresse (En public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30" name="09 - L'hymne à l'amour (En public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2" name="11 - Ma première chanson (En public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4" name="12 - Profession artiste (En public)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6" name="13 - Sortir ensemble (En public)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8" name="08 - Les mots pour te dire (En public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colorTemperature colorTemp="112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45" name="10 - Lui (En public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1313"/>
            <a:ext cx="9129712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4" descr="C:\Users\Marie-Jose\Desktop\NUMEROS JUKEBOX NOIR\14 (FILEminimizer).jpg">
            <a:hlinkClick r:id="" action="ppaction://noaction" highlightClick="1">
              <a:snd r:embed="rId51" name="14 - Une petite française (En public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7" descr="C:\Users\Marie-Jose\Desktop\NUMEROS JUKEBOX NOIR\7 (FILEminimizer).jpg">
            <a:hlinkClick r:id="" action="ppaction://noaction" highlightClick="1">
              <a:snd r:embed="rId53" name="07 - La prière Sévillane (En public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972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saturation sat="4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278" y="4932363"/>
            <a:ext cx="721291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13" y="64023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641032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7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7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7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15" descr="C:\Users\Marie-Jose\Desktop\NUMEROS JUKEBOX NOIR\15 (FILEminimizer).jpg">
            <a:hlinkClick r:id="" action="ppaction://noaction" highlightClick="1">
              <a:snd r:embed="rId77" name="15 - Vivre dans l'instant (En public)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363" y="2930525"/>
            <a:ext cx="4318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9" y="4367724"/>
            <a:ext cx="582422" cy="1623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5" descr="C:\Users\Jclaude\Desktop\Image1.jpg"/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5" y="1609725"/>
            <a:ext cx="143986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3838"/>
            </a:avLst>
          </a:prstGeom>
          <a:blipFill dpi="0" rotWithShape="1">
            <a:blip r:embed="rId8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6" descr="C:\Users\Jclaude\Desktop\michele-torr-cote-d-azur-55555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25" y="3235441"/>
            <a:ext cx="1727969" cy="319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5516563"/>
            <a:ext cx="7011987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6806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</Words>
  <Application>Microsoft Office PowerPoint</Application>
  <PresentationFormat>Affichage à l'écran (4:3)</PresentationFormat>
  <Paragraphs>18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2024-05-20T07:56:10Z</dcterms:modified>
</cp:coreProperties>
</file>