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Unvbe6GvtnNx+jnjP2NEQ==" hashData="LNaRVAR2rIFjx02RSbdL2XlE/Z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285"/>
    <a:srgbClr val="D66B00"/>
    <a:srgbClr val="A73115"/>
    <a:srgbClr val="401308"/>
    <a:srgbClr val="D03D1A"/>
    <a:srgbClr val="FF2D2D"/>
    <a:srgbClr val="FF2121"/>
    <a:srgbClr val="050F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500" autoAdjust="0"/>
    <p:restoredTop sz="94660"/>
  </p:normalViewPr>
  <p:slideViewPr>
    <p:cSldViewPr>
      <p:cViewPr>
        <p:scale>
          <a:sx n="85" d="100"/>
          <a:sy n="85" d="100"/>
        </p:scale>
        <p:origin x="-998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A507F40-96C7-43CD-8560-69DBC39B1F46}" type="datetimeFigureOut">
              <a:rPr lang="fr-FR"/>
              <a:pPr>
                <a:defRPr/>
              </a:pPr>
              <a:t>23/05/2024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F935DA4-4CB9-488F-A016-A944A005706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58072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8AA3CD8-764C-4D62-8316-C9B40C24E4F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75F9B97-F43D-4C85-AA11-81448755834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FA695E8-4565-4C0D-94DD-4BE31E9088B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509148-FBA2-4BFF-9E2F-F303150844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7144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FD8EDA-3080-4EAC-9737-2374E72A72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357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C6DC71-BD32-4AA4-9C93-E20927376D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6917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A1840A-3DF7-4692-ACAE-AD6F4BBC89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9778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402C3-064C-403E-B107-D50EA0B31F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308054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2EF5D-D8BE-4345-B6CA-A39E52F37D0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5898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1EBD0D-3979-4BA5-AE53-3CFD51F8F3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4229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F889D-BF50-4877-9CD7-518861F68CB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7644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88F497-B309-4E9D-B3B7-AE23EC2844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72536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020E1-624A-41F9-8B09-97C4A22E47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8154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9657A-A4CF-4DE4-B842-87A13B86E9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6444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chemeClr val="accent4">
                <a:lumMod val="10000"/>
              </a:schemeClr>
            </a:gs>
            <a:gs pos="81000">
              <a:schemeClr val="tx1"/>
            </a:gs>
            <a:gs pos="91000">
              <a:srgbClr val="FFC285"/>
            </a:gs>
            <a:gs pos="86000">
              <a:schemeClr val="accent4">
                <a:lumMod val="10000"/>
              </a:schemeClr>
            </a:gs>
            <a:gs pos="9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C4BA714-13A1-42BE-89C2-2BFCB7D44C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gif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jpeg"/><Relationship Id="rId18" Type="http://schemas.openxmlformats.org/officeDocument/2006/relationships/audio" Target="../media/audio3.wav"/><Relationship Id="rId26" Type="http://schemas.openxmlformats.org/officeDocument/2006/relationships/audio" Target="../media/audio7.wav"/><Relationship Id="rId39" Type="http://schemas.openxmlformats.org/officeDocument/2006/relationships/image" Target="../media/image32.jpeg"/><Relationship Id="rId21" Type="http://schemas.openxmlformats.org/officeDocument/2006/relationships/image" Target="../media/image23.jpeg"/><Relationship Id="rId34" Type="http://schemas.openxmlformats.org/officeDocument/2006/relationships/audio" Target="../media/audio11.wav"/><Relationship Id="rId42" Type="http://schemas.openxmlformats.org/officeDocument/2006/relationships/image" Target="../media/image34.png"/><Relationship Id="rId47" Type="http://schemas.openxmlformats.org/officeDocument/2006/relationships/image" Target="../media/image37.jpeg"/><Relationship Id="rId50" Type="http://schemas.openxmlformats.org/officeDocument/2006/relationships/image" Target="../media/image40.jpeg"/><Relationship Id="rId55" Type="http://schemas.microsoft.com/office/2007/relationships/hdphoto" Target="../media/hdphoto6.wdp"/><Relationship Id="rId63" Type="http://schemas.openxmlformats.org/officeDocument/2006/relationships/image" Target="../media/image49.jpe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2.wav"/><Relationship Id="rId20" Type="http://schemas.openxmlformats.org/officeDocument/2006/relationships/audio" Target="../media/audio4.wav"/><Relationship Id="rId29" Type="http://schemas.openxmlformats.org/officeDocument/2006/relationships/image" Target="../media/image27.jpeg"/><Relationship Id="rId41" Type="http://schemas.microsoft.com/office/2007/relationships/hdphoto" Target="../media/hdphoto2.wdp"/><Relationship Id="rId54" Type="http://schemas.openxmlformats.org/officeDocument/2006/relationships/image" Target="../media/image43.png"/><Relationship Id="rId6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gif"/><Relationship Id="rId24" Type="http://schemas.openxmlformats.org/officeDocument/2006/relationships/audio" Target="../media/audio6.wav"/><Relationship Id="rId32" Type="http://schemas.openxmlformats.org/officeDocument/2006/relationships/audio" Target="../media/audio10.wav"/><Relationship Id="rId37" Type="http://schemas.openxmlformats.org/officeDocument/2006/relationships/image" Target="../media/image31.jpeg"/><Relationship Id="rId40" Type="http://schemas.openxmlformats.org/officeDocument/2006/relationships/image" Target="../media/image33.png"/><Relationship Id="rId45" Type="http://schemas.microsoft.com/office/2007/relationships/hdphoto" Target="../media/hdphoto4.wdp"/><Relationship Id="rId53" Type="http://schemas.microsoft.com/office/2007/relationships/hdphoto" Target="../media/hdphoto5.wdp"/><Relationship Id="rId58" Type="http://schemas.openxmlformats.org/officeDocument/2006/relationships/image" Target="../media/image45.jpeg"/><Relationship Id="rId66" Type="http://schemas.openxmlformats.org/officeDocument/2006/relationships/image" Target="../media/image52.png"/><Relationship Id="rId5" Type="http://schemas.openxmlformats.org/officeDocument/2006/relationships/image" Target="../media/image4.gif"/><Relationship Id="rId15" Type="http://schemas.openxmlformats.org/officeDocument/2006/relationships/image" Target="../media/image20.gif"/><Relationship Id="rId23" Type="http://schemas.openxmlformats.org/officeDocument/2006/relationships/image" Target="../media/image24.jpeg"/><Relationship Id="rId28" Type="http://schemas.openxmlformats.org/officeDocument/2006/relationships/audio" Target="../media/audio8.wav"/><Relationship Id="rId36" Type="http://schemas.openxmlformats.org/officeDocument/2006/relationships/audio" Target="../media/audio12.wav"/><Relationship Id="rId49" Type="http://schemas.openxmlformats.org/officeDocument/2006/relationships/image" Target="../media/image39.jpeg"/><Relationship Id="rId57" Type="http://schemas.openxmlformats.org/officeDocument/2006/relationships/audio" Target="../media/audio14.wav"/><Relationship Id="rId61" Type="http://schemas.openxmlformats.org/officeDocument/2006/relationships/image" Target="../media/image47.jpeg"/><Relationship Id="rId10" Type="http://schemas.openxmlformats.org/officeDocument/2006/relationships/image" Target="../media/image15.gif"/><Relationship Id="rId19" Type="http://schemas.openxmlformats.org/officeDocument/2006/relationships/image" Target="../media/image22.jpeg"/><Relationship Id="rId31" Type="http://schemas.openxmlformats.org/officeDocument/2006/relationships/image" Target="../media/image28.jpeg"/><Relationship Id="rId44" Type="http://schemas.openxmlformats.org/officeDocument/2006/relationships/image" Target="../media/image35.png"/><Relationship Id="rId52" Type="http://schemas.openxmlformats.org/officeDocument/2006/relationships/image" Target="../media/image42.png"/><Relationship Id="rId60" Type="http://schemas.openxmlformats.org/officeDocument/2006/relationships/image" Target="../media/image46.png"/><Relationship Id="rId65" Type="http://schemas.openxmlformats.org/officeDocument/2006/relationships/image" Target="../media/image51.png"/><Relationship Id="rId4" Type="http://schemas.openxmlformats.org/officeDocument/2006/relationships/image" Target="../media/image11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audio" Target="../media/audio5.wav"/><Relationship Id="rId27" Type="http://schemas.openxmlformats.org/officeDocument/2006/relationships/image" Target="../media/image26.jpeg"/><Relationship Id="rId30" Type="http://schemas.openxmlformats.org/officeDocument/2006/relationships/audio" Target="../media/audio9.wav"/><Relationship Id="rId35" Type="http://schemas.openxmlformats.org/officeDocument/2006/relationships/image" Target="../media/image30.jpeg"/><Relationship Id="rId43" Type="http://schemas.microsoft.com/office/2007/relationships/hdphoto" Target="../media/hdphoto3.wdp"/><Relationship Id="rId48" Type="http://schemas.openxmlformats.org/officeDocument/2006/relationships/image" Target="../media/image38.jpeg"/><Relationship Id="rId56" Type="http://schemas.openxmlformats.org/officeDocument/2006/relationships/image" Target="../media/image44.png"/><Relationship Id="rId64" Type="http://schemas.openxmlformats.org/officeDocument/2006/relationships/image" Target="../media/image50.png"/><Relationship Id="rId8" Type="http://schemas.openxmlformats.org/officeDocument/2006/relationships/image" Target="../media/image13.gif"/><Relationship Id="rId51" Type="http://schemas.openxmlformats.org/officeDocument/2006/relationships/image" Target="../media/image41.jpeg"/><Relationship Id="rId3" Type="http://schemas.openxmlformats.org/officeDocument/2006/relationships/image" Target="../media/image10.png"/><Relationship Id="rId12" Type="http://schemas.openxmlformats.org/officeDocument/2006/relationships/image" Target="../media/image17.png"/><Relationship Id="rId17" Type="http://schemas.openxmlformats.org/officeDocument/2006/relationships/image" Target="../media/image21.jpeg"/><Relationship Id="rId25" Type="http://schemas.openxmlformats.org/officeDocument/2006/relationships/image" Target="../media/image25.jpeg"/><Relationship Id="rId33" Type="http://schemas.openxmlformats.org/officeDocument/2006/relationships/image" Target="../media/image29.jpeg"/><Relationship Id="rId38" Type="http://schemas.openxmlformats.org/officeDocument/2006/relationships/audio" Target="../media/audio13.wav"/><Relationship Id="rId46" Type="http://schemas.openxmlformats.org/officeDocument/2006/relationships/image" Target="../media/image36.gif"/><Relationship Id="rId5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9" descr="C:\Users\Jclaude\Desktop\7777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981075"/>
            <a:ext cx="66357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13" y="181768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270" y="6388099"/>
            <a:ext cx="637527" cy="218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08050"/>
            <a:ext cx="6626225" cy="504190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4846638" y="2768600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6633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754645"/>
            <a:ext cx="3565032" cy="334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aude\Desktop\Image1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1895475"/>
            <a:ext cx="3046413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- Su1105.wav">
            <a:hlinkClick r:id="" action="ppaction://media"/>
          </p:cNvPr>
          <p:cNvPicPr>
            <a:picLocks noRot="1" noChangeAspect="1"/>
          </p:cNvPicPr>
          <p:nvPr>
            <a:wavAudioFile r:embed="rId1" name="- Sur un air latino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Jclaude\Desktop\7777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981075"/>
            <a:ext cx="6635750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8" descr="C:\Users\Jclaude\Desktop\Image2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2112963"/>
            <a:ext cx="4775200" cy="477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971600" y="2112963"/>
            <a:ext cx="5545138" cy="289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01 - A 20 ans (Radio Edit)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02 - C'Est Plus Fort Que Moi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03 - Ensorcelée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04 - J'Ai Besoin D'Amour (Radio Edit)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05 - Je serai (ta meilleure amie)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06 - La Positive Attitude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07 - Les Ventres Ronds (Live)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08 - Près de moi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09 - Quand tu danses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10 - Sur un air latino (Radio Edit)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11 - Toi &amp; Moi (Radio Edit)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12 - Toute seule</a:t>
            </a:r>
          </a:p>
          <a:p>
            <a:pPr algn="ctr" eaLnBrk="1" hangingPunct="1"/>
            <a:r>
              <a:rPr lang="fr-FR" sz="1400" b="1" dirty="0" smtClean="0">
                <a:solidFill>
                  <a:srgbClr val="FFC000"/>
                </a:solidFill>
              </a:rPr>
              <a:t>13 - Week-End</a:t>
            </a:r>
            <a:endParaRPr lang="fr-FR" sz="1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6" name="01 - A 20 ans (Radio Edit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8" name="02 - C'Est Plus Fort Que Moi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0" name="04 - J'Ai Besoin D'Amour (Radio Edit)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2" name="03 - Ensorcelée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4" name="05 - Je serai (ta meilleure amie)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6" name="06 - La Positive Attitud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8" name="07 - Les Ventres Ronds (Live)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30" name="08 - Près de moi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2" name="09 - Quand tu danses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4" name="10 - Sur un air latino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530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6" name="11 - Toi &amp; Moi (Radio Edit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8" name="12 - Toute seul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0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2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4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2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651375"/>
            <a:ext cx="890587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4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13" descr="C:\Users\Marie-Jose\Desktop\NUMEROS JUKEBOX NOIR\13 (FILEminimizer).jpg">
            <a:hlinkClick r:id="" action="ppaction://noaction" highlightClick="1">
              <a:snd r:embed="rId57" name="13 - Week-End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38" y="2881313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9" descr="C:\Users\Jclaude\Desktop\Image1.pn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1657350"/>
            <a:ext cx="1352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6" name="Picture 2" descr="C:\Users\christelle\Desktop\che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50" y="38655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che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246563"/>
            <a:ext cx="620713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3" descr="C:\Users\Jclaude\Desktop\Seancesdétouré.pn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657" y="3189288"/>
            <a:ext cx="1972319" cy="2943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Affichage à l'écran (4:3)</PresentationFormat>
  <Paragraphs>16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2024-05-23T11:40:02Z</dcterms:modified>
</cp:coreProperties>
</file>