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e60NwGfdeU9mao80ID7/g==" hashData="TWjbMnkL6qXHiXJoVwtl3FZuM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8B00"/>
    <a:srgbClr val="050F6F"/>
    <a:srgbClr val="00DBD6"/>
    <a:srgbClr val="3F9FFF"/>
    <a:srgbClr val="FF8BE1"/>
    <a:srgbClr val="FA8EF2"/>
    <a:srgbClr val="FF69D8"/>
    <a:srgbClr val="FFC91D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82" autoAdjust="0"/>
    <p:restoredTop sz="94660"/>
  </p:normalViewPr>
  <p:slideViewPr>
    <p:cSldViewPr>
      <p:cViewPr>
        <p:scale>
          <a:sx n="86" d="100"/>
          <a:sy n="86" d="100"/>
        </p:scale>
        <p:origin x="-1018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6993E48-3C3E-41EF-AD27-ADDD91FFFB9A}" type="datetimeFigureOut">
              <a:rPr lang="fr-FR"/>
              <a:pPr>
                <a:defRPr/>
              </a:pPr>
              <a:t>28/05/2024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6BFCB7-2F40-4CF4-89B6-D1133F0B7F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2943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A6A8E8-758F-4A70-8275-559F6AA8D0E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B4AE20-008E-4E7F-99C9-9C176DA45D0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E749E2-5B89-492C-B006-227892B5DEB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F0E05-59D0-4D59-BB1C-6ACFC3E12E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4583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C199-3E75-49F3-8F6A-28C75E271D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4974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09DEB-1089-4057-A71C-D33E90A7C4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620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FE8BC-C92A-439A-A6C6-8F77198220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763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87777-2EC1-4730-889C-8B73468FB4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4312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9C764-8B5B-4502-AF02-0D22067864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9180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15180-ABF7-4911-A38D-EF87996C96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700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FC50C-F6E4-4FE6-9B96-2E5F0E04DD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4689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F5A84-918D-4A1E-8BBC-ECB41D076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377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855D3-48BA-4F79-BE89-8530055EEC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515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100E4-BE5F-47EE-8066-29B07982A7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10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667">
              <a:schemeClr val="accent4">
                <a:lumMod val="10000"/>
              </a:schemeClr>
            </a:gs>
            <a:gs pos="91000">
              <a:srgbClr val="FFC000"/>
            </a:gs>
            <a:gs pos="83000">
              <a:srgbClr val="C00000"/>
            </a:gs>
            <a:gs pos="75000">
              <a:schemeClr val="accent4">
                <a:lumMod val="10000"/>
              </a:schemeClr>
            </a:gs>
            <a:gs pos="93000">
              <a:schemeClr val="accent2">
                <a:lumMod val="20000"/>
                <a:lumOff val="80000"/>
              </a:schemeClr>
            </a:gs>
            <a:gs pos="78000">
              <a:schemeClr val="accent2">
                <a:lumMod val="20000"/>
                <a:lumOff val="8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B49F10C-ECCD-432A-8230-7D303981FF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5.wav"/><Relationship Id="rId34" Type="http://schemas.openxmlformats.org/officeDocument/2006/relationships/image" Target="../media/image29.jpeg"/><Relationship Id="rId42" Type="http://schemas.openxmlformats.org/officeDocument/2006/relationships/audio" Target="../media/audio12.wav"/><Relationship Id="rId47" Type="http://schemas.openxmlformats.org/officeDocument/2006/relationships/audio" Target="../media/audio13.wav"/><Relationship Id="rId50" Type="http://schemas.openxmlformats.org/officeDocument/2006/relationships/image" Target="../media/image38.jpeg"/><Relationship Id="rId55" Type="http://schemas.microsoft.com/office/2007/relationships/hdphoto" Target="../media/hdphoto4.wdp"/><Relationship Id="rId63" Type="http://schemas.openxmlformats.org/officeDocument/2006/relationships/image" Target="../media/image48.gif"/><Relationship Id="rId68" Type="http://schemas.openxmlformats.org/officeDocument/2006/relationships/image" Target="../media/image53.png"/><Relationship Id="rId7" Type="http://schemas.openxmlformats.org/officeDocument/2006/relationships/image" Target="../media/image13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8.wav"/><Relationship Id="rId11" Type="http://schemas.openxmlformats.org/officeDocument/2006/relationships/image" Target="../media/image17.gif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microsoft.com/office/2007/relationships/hdphoto" Target="../media/hdphoto2.wdp"/><Relationship Id="rId45" Type="http://schemas.openxmlformats.org/officeDocument/2006/relationships/image" Target="../media/image36.jpeg"/><Relationship Id="rId53" Type="http://schemas.openxmlformats.org/officeDocument/2006/relationships/image" Target="../media/image41.jpeg"/><Relationship Id="rId58" Type="http://schemas.openxmlformats.org/officeDocument/2006/relationships/image" Target="../media/image44.jpeg"/><Relationship Id="rId66" Type="http://schemas.openxmlformats.org/officeDocument/2006/relationships/image" Target="../media/image51.gif"/><Relationship Id="rId5" Type="http://schemas.openxmlformats.org/officeDocument/2006/relationships/image" Target="../media/image11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audio" Target="../media/audio14.wav"/><Relationship Id="rId57" Type="http://schemas.microsoft.com/office/2007/relationships/hdphoto" Target="../media/hdphoto5.wdp"/><Relationship Id="rId61" Type="http://schemas.microsoft.com/office/2007/relationships/hdphoto" Target="../media/hdphoto6.wdp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openxmlformats.org/officeDocument/2006/relationships/image" Target="../media/image35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openxmlformats.org/officeDocument/2006/relationships/image" Target="../media/image50.png"/><Relationship Id="rId73" Type="http://schemas.openxmlformats.org/officeDocument/2006/relationships/image" Target="../media/image56.jpe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7.wav"/><Relationship Id="rId30" Type="http://schemas.openxmlformats.org/officeDocument/2006/relationships/image" Target="../media/image27.jpeg"/><Relationship Id="rId35" Type="http://schemas.openxmlformats.org/officeDocument/2006/relationships/audio" Target="../media/audio11.wav"/><Relationship Id="rId43" Type="http://schemas.openxmlformats.org/officeDocument/2006/relationships/image" Target="../media/image34.jpeg"/><Relationship Id="rId48" Type="http://schemas.openxmlformats.org/officeDocument/2006/relationships/image" Target="../media/image37.jpeg"/><Relationship Id="rId56" Type="http://schemas.openxmlformats.org/officeDocument/2006/relationships/image" Target="../media/image43.png"/><Relationship Id="rId64" Type="http://schemas.openxmlformats.org/officeDocument/2006/relationships/image" Target="../media/image49.jpeg"/><Relationship Id="rId69" Type="http://schemas.openxmlformats.org/officeDocument/2006/relationships/image" Target="../media/image6.jpg"/><Relationship Id="rId8" Type="http://schemas.openxmlformats.org/officeDocument/2006/relationships/image" Target="../media/image14.gif"/><Relationship Id="rId51" Type="http://schemas.openxmlformats.org/officeDocument/2006/relationships/image" Target="../media/image39.gif"/><Relationship Id="rId72" Type="http://schemas.openxmlformats.org/officeDocument/2006/relationships/image" Target="../media/image55.jpeg"/><Relationship Id="rId3" Type="http://schemas.openxmlformats.org/officeDocument/2006/relationships/image" Target="../media/image9.png"/><Relationship Id="rId12" Type="http://schemas.openxmlformats.org/officeDocument/2006/relationships/image" Target="../media/image5.gif"/><Relationship Id="rId17" Type="http://schemas.openxmlformats.org/officeDocument/2006/relationships/audio" Target="../media/audio3.wav"/><Relationship Id="rId25" Type="http://schemas.openxmlformats.org/officeDocument/2006/relationships/audio" Target="../media/audio1.wav"/><Relationship Id="rId33" Type="http://schemas.openxmlformats.org/officeDocument/2006/relationships/audio" Target="../media/audio10.wav"/><Relationship Id="rId38" Type="http://schemas.microsoft.com/office/2007/relationships/hdphoto" Target="../media/hdphoto1.wdp"/><Relationship Id="rId46" Type="http://schemas.microsoft.com/office/2007/relationships/hdphoto" Target="../media/hdphoto3.wdp"/><Relationship Id="rId59" Type="http://schemas.openxmlformats.org/officeDocument/2006/relationships/image" Target="../media/image45.jpeg"/><Relationship Id="rId67" Type="http://schemas.openxmlformats.org/officeDocument/2006/relationships/image" Target="../media/image52.jpeg"/><Relationship Id="rId20" Type="http://schemas.openxmlformats.org/officeDocument/2006/relationships/image" Target="../media/image22.jpeg"/><Relationship Id="rId41" Type="http://schemas.openxmlformats.org/officeDocument/2006/relationships/image" Target="../media/image33.gif"/><Relationship Id="rId54" Type="http://schemas.openxmlformats.org/officeDocument/2006/relationships/image" Target="../media/image42.png"/><Relationship Id="rId62" Type="http://schemas.openxmlformats.org/officeDocument/2006/relationships/image" Target="../media/image47.gif"/><Relationship Id="rId70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 - Donne moi une vie.wav">
            <a:hlinkClick r:id="" action="ppaction://media"/>
          </p:cNvPr>
          <p:cNvPicPr>
            <a:picLocks noRot="1" noChangeAspect="1"/>
          </p:cNvPicPr>
          <p:nvPr>
            <a:wavAudioFile r:embed="rId1" name="06 - Donne moi une vi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33333_Modifié22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483" y="6312245"/>
            <a:ext cx="661988" cy="224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640" y="998517"/>
            <a:ext cx="6552728" cy="4895850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717054"/>
            <a:ext cx="3843859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Image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1901825"/>
            <a:ext cx="32607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33333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aude\Desktop\33333_Modifié22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981075"/>
            <a:ext cx="6538913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39863" y="1085850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51050" y="1700213"/>
            <a:ext cx="5041900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01 - Métis(se)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02 - Les lionnes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03 - La voix des sages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04 - Simon Papa tara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05 - Si tu savais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06 - Donne moi une vie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07 - Destination ailleurs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08 - Angela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09 - Mon eldorado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10 - Aux arbres citoyens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11 - Ça me regarde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12 - Ose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13 - Les enfants de la terre</a:t>
            </a:r>
          </a:p>
          <a:p>
            <a:pPr algn="ctr" eaLnBrk="1" hangingPunct="1">
              <a:defRPr/>
            </a:pPr>
            <a:r>
              <a:rPr lang="fr-FR" sz="1600" b="1" dirty="0">
                <a:solidFill>
                  <a:schemeClr val="tx2">
                    <a:lumMod val="75000"/>
                  </a:schemeClr>
                </a:solidFill>
              </a:rPr>
              <a:t>14 - Saga </a:t>
            </a:r>
            <a:r>
              <a:rPr lang="fr-FR" sz="1600" b="1" dirty="0" err="1" smtClean="0">
                <a:solidFill>
                  <a:schemeClr val="tx2">
                    <a:lumMod val="75000"/>
                  </a:schemeClr>
                </a:solidFill>
              </a:rPr>
              <a:t>Africa</a:t>
            </a:r>
            <a:endParaRPr lang="fr-FR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77013" y="3176587"/>
            <a:ext cx="1004887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5" name="01 - Métis(se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7" name="02 - Les lionn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 - La voix des sag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1" name="04 - Simon Papa tar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3" name="05 - Si tu savai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5" name="06 - Donne moi une v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09 - Mon eldorado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 - Ça me regard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 - Os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3" name="13 - Les enfants de la terr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5" name="08 - Angela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2" name="10 - Aux arbres citoyen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7" name="14 - Saga Afric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9" name="07 - Destination ailleurs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1273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425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08613"/>
            <a:ext cx="679132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4" descr="C:\Users\Jclaude\Desktop\Image1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1677988"/>
            <a:ext cx="1327150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742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167" y="3908842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86199"/>
            <a:ext cx="309562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Affichage à l'écran (4:3)</PresentationFormat>
  <Paragraphs>17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2024-05-28T14:00:01Z</dcterms:modified>
</cp:coreProperties>
</file>