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129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44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9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00" r:id="rId3"/>
    <p:sldId id="402" r:id="rId4"/>
    <p:sldId id="401" r:id="rId5"/>
    <p:sldId id="403" r:id="rId6"/>
    <p:sldId id="404" r:id="rId7"/>
    <p:sldId id="405" r:id="rId8"/>
    <p:sldId id="406" r:id="rId9"/>
    <p:sldId id="407" r:id="rId10"/>
    <p:sldId id="408" r:id="rId11"/>
    <p:sldId id="409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19" r:id="rId22"/>
    <p:sldId id="420" r:id="rId23"/>
    <p:sldId id="421" r:id="rId24"/>
    <p:sldId id="422" r:id="rId25"/>
    <p:sldId id="423" r:id="rId26"/>
    <p:sldId id="424" r:id="rId27"/>
    <p:sldId id="425" r:id="rId28"/>
    <p:sldId id="426" r:id="rId29"/>
    <p:sldId id="427" r:id="rId30"/>
    <p:sldId id="428" r:id="rId31"/>
    <p:sldId id="429" r:id="rId32"/>
    <p:sldId id="430" r:id="rId33"/>
    <p:sldId id="432" r:id="rId34"/>
    <p:sldId id="433" r:id="rId35"/>
    <p:sldId id="434" r:id="rId36"/>
    <p:sldId id="435" r:id="rId37"/>
    <p:sldId id="436" r:id="rId38"/>
    <p:sldId id="437" r:id="rId39"/>
    <p:sldId id="438" r:id="rId40"/>
    <p:sldId id="439" r:id="rId41"/>
    <p:sldId id="440" r:id="rId42"/>
    <p:sldId id="441" r:id="rId43"/>
    <p:sldId id="442" r:id="rId44"/>
    <p:sldId id="443" r:id="rId45"/>
    <p:sldId id="445" r:id="rId46"/>
    <p:sldId id="446" r:id="rId47"/>
    <p:sldId id="447" r:id="rId48"/>
    <p:sldId id="448" r:id="rId49"/>
    <p:sldId id="449" r:id="rId50"/>
    <p:sldId id="450" r:id="rId51"/>
    <p:sldId id="451" r:id="rId52"/>
    <p:sldId id="452" r:id="rId53"/>
    <p:sldId id="453" r:id="rId54"/>
    <p:sldId id="454" r:id="rId55"/>
    <p:sldId id="455" r:id="rId56"/>
    <p:sldId id="456" r:id="rId57"/>
    <p:sldId id="457" r:id="rId58"/>
    <p:sldId id="458" r:id="rId59"/>
    <p:sldId id="459" r:id="rId60"/>
    <p:sldId id="460" r:id="rId61"/>
    <p:sldId id="461" r:id="rId62"/>
    <p:sldId id="462" r:id="rId63"/>
    <p:sldId id="463" r:id="rId64"/>
    <p:sldId id="464" r:id="rId65"/>
    <p:sldId id="465" r:id="rId66"/>
    <p:sldId id="466" r:id="rId67"/>
    <p:sldId id="467" r:id="rId68"/>
    <p:sldId id="468" r:id="rId69"/>
    <p:sldId id="469" r:id="rId70"/>
    <p:sldId id="470" r:id="rId71"/>
    <p:sldId id="471" r:id="rId72"/>
    <p:sldId id="472" r:id="rId73"/>
    <p:sldId id="473" r:id="rId74"/>
    <p:sldId id="474" r:id="rId75"/>
    <p:sldId id="475" r:id="rId76"/>
    <p:sldId id="476" r:id="rId77"/>
    <p:sldId id="478" r:id="rId78"/>
    <p:sldId id="479" r:id="rId79"/>
    <p:sldId id="477" r:id="rId80"/>
    <p:sldId id="480" r:id="rId81"/>
    <p:sldId id="481" r:id="rId82"/>
    <p:sldId id="482" r:id="rId83"/>
    <p:sldId id="483" r:id="rId84"/>
    <p:sldId id="484" r:id="rId85"/>
    <p:sldId id="485" r:id="rId86"/>
    <p:sldId id="486" r:id="rId87"/>
    <p:sldId id="487" r:id="rId88"/>
    <p:sldId id="489" r:id="rId89"/>
    <p:sldId id="490" r:id="rId90"/>
    <p:sldId id="491" r:id="rId91"/>
    <p:sldId id="492" r:id="rId92"/>
    <p:sldId id="493" r:id="rId93"/>
    <p:sldId id="494" r:id="rId94"/>
    <p:sldId id="495" r:id="rId95"/>
    <p:sldId id="496" r:id="rId96"/>
    <p:sldId id="497" r:id="rId97"/>
    <p:sldId id="498" r:id="rId98"/>
    <p:sldId id="499" r:id="rId99"/>
    <p:sldId id="500" r:id="rId100"/>
    <p:sldId id="501" r:id="rId101"/>
    <p:sldId id="502" r:id="rId102"/>
    <p:sldId id="503" r:id="rId103"/>
    <p:sldId id="504" r:id="rId104"/>
    <p:sldId id="505" r:id="rId105"/>
    <p:sldId id="506" r:id="rId106"/>
    <p:sldId id="507" r:id="rId107"/>
    <p:sldId id="508" r:id="rId108"/>
    <p:sldId id="509" r:id="rId109"/>
    <p:sldId id="510" r:id="rId110"/>
    <p:sldId id="511" r:id="rId111"/>
    <p:sldId id="512" r:id="rId112"/>
    <p:sldId id="513" r:id="rId113"/>
    <p:sldId id="514" r:id="rId114"/>
    <p:sldId id="515" r:id="rId115"/>
    <p:sldId id="516" r:id="rId116"/>
    <p:sldId id="517" r:id="rId117"/>
    <p:sldId id="518" r:id="rId118"/>
    <p:sldId id="519" r:id="rId119"/>
    <p:sldId id="520" r:id="rId120"/>
    <p:sldId id="521" r:id="rId121"/>
    <p:sldId id="522" r:id="rId122"/>
    <p:sldId id="523" r:id="rId123"/>
    <p:sldId id="524" r:id="rId124"/>
    <p:sldId id="525" r:id="rId125"/>
    <p:sldId id="526" r:id="rId126"/>
    <p:sldId id="528" r:id="rId127"/>
    <p:sldId id="529" r:id="rId128"/>
    <p:sldId id="530" r:id="rId129"/>
    <p:sldId id="531" r:id="rId130"/>
    <p:sldId id="532" r:id="rId131"/>
    <p:sldId id="533" r:id="rId132"/>
    <p:sldId id="534" r:id="rId133"/>
    <p:sldId id="535" r:id="rId134"/>
    <p:sldId id="536" r:id="rId135"/>
    <p:sldId id="537" r:id="rId136"/>
    <p:sldId id="538" r:id="rId137"/>
    <p:sldId id="539" r:id="rId138"/>
    <p:sldId id="540" r:id="rId139"/>
    <p:sldId id="541" r:id="rId140"/>
    <p:sldId id="542" r:id="rId141"/>
    <p:sldId id="547" r:id="rId142"/>
    <p:sldId id="545" r:id="rId143"/>
    <p:sldId id="546" r:id="rId144"/>
    <p:sldId id="527" r:id="rId145"/>
    <p:sldId id="302" r:id="rId146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AC2Tcmr4xqlsexHRhqAGg==" hashData="p5jFQuLfvekBh1pdrEd38iwMv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theme" Target="theme/theme1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slide" Target="slides/slide13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6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60" y="2724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5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3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6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3946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6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1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3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8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8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8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8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8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8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8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8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8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8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8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8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8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8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8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8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8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8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8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8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8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8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8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8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8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8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8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8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8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8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8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8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gif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1.jpeg"/><Relationship Id="rId5" Type="http://schemas.openxmlformats.org/officeDocument/2006/relationships/image" Target="../media/image150.png"/><Relationship Id="rId4" Type="http://schemas.openxmlformats.org/officeDocument/2006/relationships/image" Target="../media/image1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-1" y="4932438"/>
            <a:ext cx="10271125" cy="2066690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d'une nuit magique avec des aurores boréales </a:t>
            </a:r>
            <a:endParaRPr lang="fr-FR" sz="60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67010" y="0"/>
            <a:ext cx="5040000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95602" y="900000"/>
            <a:ext cx="4775523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87889" y="2268000"/>
            <a:ext cx="21832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74" y="2700189"/>
            <a:ext cx="1981699" cy="1757927"/>
          </a:xfrm>
          <a:prstGeom prst="rect">
            <a:avLst/>
          </a:prstGeom>
        </p:spPr>
      </p:pic>
      <p:pic>
        <p:nvPicPr>
          <p:cNvPr id="7" name="Song Yan Ru Mo  Coverd by Cuijianghui.wav">
            <a:hlinkClick r:id="" action="ppaction://media"/>
          </p:cNvPr>
          <p:cNvPicPr>
            <a:picLocks noRot="1" noChangeAspect="1"/>
          </p:cNvPicPr>
          <p:nvPr>
            <a:wavAudioFile r:embed="rId1" name="Song Yan Ru Mo  Coverd by Cuijianghui.wav"/>
          </p:nvPr>
        </p:nvPicPr>
        <p:blipFill>
          <a:blip r:embed="rId5" cstate="print"/>
          <a:stretch>
            <a:fillRect/>
          </a:stretch>
        </p:blipFill>
        <p:spPr>
          <a:xfrm>
            <a:off x="4775522" y="320424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-1"/>
            <a:ext cx="10260000" cy="5807863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01185_7463247547105281_7782133069217950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000" cy="769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27771_772722601615825_1517899351523441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96679_10225640322902531_2234533734135101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3958_790037409889605_5981918483724762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7934"/>
            <a:ext cx="10271125" cy="5764669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8976_998047445660367_900356787720263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836_998567132275065_1847147374573320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8"/>
            <a:ext cx="4560000" cy="6840000"/>
          </a:xfrm>
          <a:prstGeom prst="rect">
            <a:avLst/>
          </a:prstGeom>
        </p:spPr>
      </p:pic>
      <p:pic>
        <p:nvPicPr>
          <p:cNvPr id="3" name="Image 2" descr="438170905_1237976244216113_1644913499335713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3617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4738_790037376556275_81235292108038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0032"/>
            <a:ext cx="10271125" cy="5700474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42909_10161900304670680_5250886128010519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0"/>
            <a:ext cx="1044356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1049_790037323222947_1717516201036412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970" y="0"/>
            <a:ext cx="960918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1823_10232770376219668_7538931941632604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4492_10232770375779657_8806827365862915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00215_10225640324342567_3071442549256651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04287_10232770375699655_2491244005536314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05107_10225640323742552_6390899278251870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14177_7926383690787511_4301037094106327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62795_7926384064120807_3333735827513200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03296_10225640324142562_6501119276221143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04851_10225640323462545_2804937178323677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34899_10225640324022559_1838059396391317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41672_10225640323182538_3316244194114534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44556_7926384524120761_8400845358224571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45197_10225640324742577_9063407233649224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36141_10161900304765680_1510175346943765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0768_1052377350225626_9209966641503459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66898" y="0"/>
            <a:ext cx="3804227" cy="6840000"/>
          </a:xfrm>
          <a:prstGeom prst="rect">
            <a:avLst/>
          </a:prstGeom>
        </p:spPr>
      </p:pic>
      <p:pic>
        <p:nvPicPr>
          <p:cNvPr id="3" name="Image 2" descr="441153056_10227473600878691_54367069366625121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065176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2240_838931431595252_5867562749739135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57641" cy="6840539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94639_7463247380438631_2187659144087873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154145_887919933379578_249351734923311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81937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3079_838931481595247_4201365835035269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4145_887919933379578_249351734923311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260000" cy="5781937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8583_1115101459795741_6853441104778837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89641_790037279889618_2666964658808296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574" y="0"/>
            <a:ext cx="860197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03411_7926384390787441_6864437212709962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14312_7926384307454116_6475964945003008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307435_8210239718990634_3931528795027408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12695_8210240122323927_1888143642532862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33753_8210240248990581_316095884708698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10260000" cy="5918739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63394_887920203379551_7320314503494799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78224_887920146712890_7495193726228311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9" cy="6840539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80776_8210240022323937_3543543188096964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17435_10224009401918125_1618119458833804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18076_10224009402398137_5404183506842604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20128_10224009402078129_824473672100112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76944_7926384194120794_4296959535311275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68116_10224009401198107_6685477552532810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1092_1817827695372363_6937811896561795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68120_746940530957423_59412712518875342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1350_10224009402598142_1095709230049908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r"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9644_10224009401558116_2704235850313187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728000" y="-1140090"/>
            <a:ext cx="6840538" cy="9120717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98861_10233487367985152_2353896403392734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3038_746940564290753_66060262935901710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5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38472_10225640324222564_4418794398515945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05927_10233487657752396_608736708022647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2216_887920170046221_5621619280285812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7666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2082075846082054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10332000" cy="5393304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12 215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369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12 215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"/>
            <a:ext cx="10224000" cy="6769364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12 2156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10224000" cy="6238707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12 2157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693703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12 2158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1509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8PH-W8AAayG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EtttXMAEri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GgbkXcAAwBO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GgbwXQAEXH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xaXQAA8F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20"/>
            <a:ext cx="10271125" cy="683029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xSXYAAFV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yKWsAEEgE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zPW8AAvm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20"/>
            <a:ext cx="10271125" cy="683029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2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4"/>
            <a:ext cx="4558988" cy="1445589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Cui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Jianghui</a:t>
            </a:r>
            <a:endParaRPr lang="en-US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Song Yan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Ru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Mo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30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15.04.2024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5" y="287603"/>
            <a:ext cx="900835" cy="799113"/>
          </a:xfrm>
          <a:prstGeom prst="rect">
            <a:avLst/>
          </a:prstGeom>
        </p:spPr>
      </p:pic>
      <p:sp>
        <p:nvSpPr>
          <p:cNvPr id="19" name="Ellipse 18"/>
          <p:cNvSpPr>
            <a:spLocks noChangeAspect="1"/>
          </p:cNvSpPr>
          <p:nvPr/>
        </p:nvSpPr>
        <p:spPr>
          <a:xfrm rot="-360000">
            <a:off x="5796000" y="3592042"/>
            <a:ext cx="3380952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11 0.00116 C -0.00418 -0.02738 -0.00016 -0.05429 0.00788 -0.05429 C 0.01684 -0.05429 0.01993 -0.02738 0.02287 0.00116 C 0.02689 0.03272 0.02983 0.06427 0.03987 0.06427 C 0.04884 0.06427 0.05193 0.03272 0.05595 0.00116 C 0.05796 -0.02738 0.06182 -0.05429 0.07094 -0.05429 C 0.07882 -0.05429 0.08284 -0.02738 0.08593 0.00116 C 0.08887 0.03272 0.09289 0.06427 0.10185 0.06427 C 0.11081 0.06427 0.11792 0.00116 0.11792 0.00139 C 0.12086 -0.02738 0.12395 -0.05429 0.13292 -0.05429 C 0.14188 -0.05429 0.14482 -0.02738 0.14791 0.00116 C 0.15193 0.03272 0.15486 0.06427 0.16491 0.06427 C 0.17387 0.06427 0.17681 0.03272 0.1799 0.00116 C 0.18392 -0.02738 0.18686 -0.05429 0.19582 -0.05429 C 0.20386 -0.05429 0.20788 -0.02738 0.21081 0.00116 C 0.21391 0.03272 0.21792 0.06427 0.22689 0.06427 C 0.23585 0.06427 0.23894 0.03272 0.24296 0.0011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9" grpId="0" animBg="1"/>
      <p:bldP spid="19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45</Words>
  <Application>Microsoft Office PowerPoint</Application>
  <PresentationFormat>Personnalisé</PresentationFormat>
  <Paragraphs>11</Paragraphs>
  <Slides>144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144</vt:i4>
      </vt:variant>
    </vt:vector>
  </HeadingPairs>
  <TitlesOfParts>
    <vt:vector size="146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  <vt:lpstr>Diapositive 116</vt:lpstr>
      <vt:lpstr>Diapositive 117</vt:lpstr>
      <vt:lpstr>Diapositive 118</vt:lpstr>
      <vt:lpstr>Diapositive 119</vt:lpstr>
      <vt:lpstr>Diapositive 120</vt:lpstr>
      <vt:lpstr>Diapositive 121</vt:lpstr>
      <vt:lpstr>Diapositive 122</vt:lpstr>
      <vt:lpstr>Diapositive 123</vt:lpstr>
      <vt:lpstr>Diapositive 124</vt:lpstr>
      <vt:lpstr>Diapositive 125</vt:lpstr>
      <vt:lpstr>Diapositive 126</vt:lpstr>
      <vt:lpstr>Diapositive 127</vt:lpstr>
      <vt:lpstr>Diapositive 128</vt:lpstr>
      <vt:lpstr>Diapositive 129</vt:lpstr>
      <vt:lpstr>Diapositive 130</vt:lpstr>
      <vt:lpstr>Diapositive 131</vt:lpstr>
      <vt:lpstr>Diapositive 132</vt:lpstr>
      <vt:lpstr>Diapositive 133</vt:lpstr>
      <vt:lpstr>Diapositive 134</vt:lpstr>
      <vt:lpstr>Diapositive 135</vt:lpstr>
      <vt:lpstr>Diapositive 136</vt:lpstr>
      <vt:lpstr>Diapositive 137</vt:lpstr>
      <vt:lpstr>Diapositive 138</vt:lpstr>
      <vt:lpstr>Diapositive 139</vt:lpstr>
      <vt:lpstr>Diapositive 140</vt:lpstr>
      <vt:lpstr>Diapositive 141</vt:lpstr>
      <vt:lpstr>Diapositive 142</vt:lpstr>
      <vt:lpstr>Diapositive 143</vt:lpstr>
      <vt:lpstr>Diapositive 144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201</cp:revision>
  <dcterms:created xsi:type="dcterms:W3CDTF">2020-05-12T17:47:43Z</dcterms:created>
  <dcterms:modified xsi:type="dcterms:W3CDTF">2024-05-17T10:46:49Z</dcterms:modified>
</cp:coreProperties>
</file>