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17" r:id="rId3"/>
    <p:sldId id="418" r:id="rId4"/>
    <p:sldId id="419" r:id="rId5"/>
    <p:sldId id="425" r:id="rId6"/>
    <p:sldId id="420" r:id="rId7"/>
    <p:sldId id="421" r:id="rId8"/>
    <p:sldId id="426" r:id="rId9"/>
    <p:sldId id="422" r:id="rId10"/>
    <p:sldId id="423" r:id="rId11"/>
    <p:sldId id="427" r:id="rId12"/>
    <p:sldId id="424" r:id="rId13"/>
    <p:sldId id="430" r:id="rId14"/>
    <p:sldId id="428" r:id="rId15"/>
    <p:sldId id="431" r:id="rId16"/>
    <p:sldId id="432" r:id="rId17"/>
    <p:sldId id="435" r:id="rId18"/>
    <p:sldId id="433" r:id="rId19"/>
    <p:sldId id="434" r:id="rId20"/>
    <p:sldId id="437" r:id="rId21"/>
    <p:sldId id="436" r:id="rId22"/>
    <p:sldId id="440" r:id="rId23"/>
    <p:sldId id="438" r:id="rId24"/>
    <p:sldId id="441" r:id="rId25"/>
    <p:sldId id="442" r:id="rId26"/>
    <p:sldId id="439" r:id="rId27"/>
    <p:sldId id="443" r:id="rId28"/>
    <p:sldId id="444" r:id="rId29"/>
    <p:sldId id="429" r:id="rId30"/>
    <p:sldId id="446" r:id="rId31"/>
    <p:sldId id="448" r:id="rId32"/>
    <p:sldId id="447" r:id="rId33"/>
    <p:sldId id="449" r:id="rId34"/>
    <p:sldId id="450" r:id="rId35"/>
    <p:sldId id="445" r:id="rId36"/>
    <p:sldId id="451" r:id="rId37"/>
    <p:sldId id="452" r:id="rId38"/>
    <p:sldId id="459" r:id="rId39"/>
    <p:sldId id="453" r:id="rId40"/>
    <p:sldId id="454" r:id="rId41"/>
    <p:sldId id="460" r:id="rId42"/>
    <p:sldId id="455" r:id="rId43"/>
    <p:sldId id="456" r:id="rId44"/>
    <p:sldId id="461" r:id="rId45"/>
    <p:sldId id="457" r:id="rId46"/>
    <p:sldId id="458" r:id="rId47"/>
    <p:sldId id="462" r:id="rId48"/>
    <p:sldId id="464" r:id="rId49"/>
    <p:sldId id="465" r:id="rId50"/>
    <p:sldId id="463" r:id="rId51"/>
    <p:sldId id="466" r:id="rId52"/>
    <p:sldId id="467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d5otOfz34msiaBOkNSUQ==" hashData="BsxbjI4c005oXA9n2r6GVhpFW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6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60" y="2724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5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3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6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3946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6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1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3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743074" y="2916213"/>
            <a:ext cx="8912358" cy="385755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00206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Par  ici  par  là</a:t>
            </a:r>
            <a:endParaRPr lang="fr-FR" sz="6000" dirty="0">
              <a:ln w="57150">
                <a:solidFill>
                  <a:srgbClr val="002060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44000" y="187413"/>
            <a:ext cx="4847900" cy="4084383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0"/>
            <a:ext cx="1967209" cy="307791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rgbClr val="FFFF00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95802" y="323925"/>
            <a:ext cx="2687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</a:t>
            </a:r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prises  par  des  randonneurs</a:t>
            </a:r>
            <a:endParaRPr lang="fr-FR" sz="2400" b="1" dirty="0" smtClean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80000">
            <a:off x="4608000" y="2700000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292000" y="4248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Sergey Grischuk  - Belles mélodies hivernales-2.wav">
            <a:hlinkClick r:id="" action="ppaction://media"/>
          </p:cNvPr>
          <p:cNvPicPr>
            <a:picLocks noRot="1" noChangeAspect="1"/>
          </p:cNvPicPr>
          <p:nvPr>
            <a:wavAudioFile r:embed="rId1" name="Sergey Grischuk  - Belles mélodies hivernales-2.wav"/>
          </p:nvPr>
        </p:nvPicPr>
        <p:blipFill>
          <a:blip r:embed="rId5" cstate="print"/>
          <a:stretch>
            <a:fillRect/>
          </a:stretch>
        </p:blipFill>
        <p:spPr>
          <a:xfrm>
            <a:off x="5927650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5893936_7211638422196266_2143528772894087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340398_7865807850112650_2540949913028248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822812_7898199213540180_272241153485294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5265204_7896946653665436_3372569808494971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4142_904639971663009_7006799725036645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8794_899611065499233_224947052078349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8810_899615465498793_7645455316550181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25083_899615205498819_8483449445622852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4977_904638101663196_7940523005576634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67873_899611785499161_7212582151741464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692_899610802165926_2450852128165486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5122_899609855499354_3025859748784680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6505_904640468329626_7197062330393884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179148_7945710005455767_2061738353130036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65470_899610302165976_6672169367635663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538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46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4000" y="2232000"/>
            <a:ext cx="432000" cy="432000"/>
          </a:xfrm>
          <a:prstGeom prst="rect">
            <a:avLst/>
          </a:prstGeom>
        </p:spPr>
      </p:pic>
      <p:pic>
        <p:nvPicPr>
          <p:cNvPr id="3" name="Image 2" descr="5897a7afcba9841eabab615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2000" y="2592000"/>
            <a:ext cx="432000" cy="432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1-22 1523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653281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11826" y="0"/>
            <a:ext cx="648072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1-22 1525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6425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1-22 1526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65291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6000" y="5832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2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4"/>
            <a:ext cx="4558988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 Belles  mélodies hivernales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30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08.05.2024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000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5" y="287603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232 0.03898 C 0.00062 0.01369 0.00464 -0.01021 0.01268 -0.01021 C 0.02164 -0.01021 0.02458 0.01369 0.02767 0.03898 C 0.03169 0.06706 0.03462 0.0949 0.04467 0.0949 C 0.05363 0.0949 0.05657 0.06706 0.06059 0.03898 C 0.0626 0.01369 0.06662 -0.01021 0.07558 -0.01021 C 0.08362 -0.01021 0.08764 0.01369 0.09057 0.03898 C 0.09351 0.06706 0.09753 0.0949 0.10649 0.0949 C 0.11577 0.0949 0.12272 0.03898 0.12272 0.03921 C 0.12566 0.01369 0.1286 -0.01021 0.13772 -0.01021 C 0.14668 -0.01021 0.14962 0.01369 0.15271 0.03898 C 0.15657 0.06706 0.15966 0.0949 0.16955 0.0949 C 0.17867 0.0949 0.18161 0.06706 0.18455 0.03898 C 0.18857 0.01369 0.19166 -0.01021 0.20062 -0.01021 C 0.2085 -0.01021 0.21252 0.01369 0.21561 0.03898 C 0.21855 0.06706 0.22257 0.0949 0.23153 0.0949 C 0.2405 0.0949 0.24359 0.06706 0.24761 0.03898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97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9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41</Words>
  <Application>Microsoft Office PowerPoint</Application>
  <PresentationFormat>Personnalisé</PresentationFormat>
  <Paragraphs>11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190</cp:revision>
  <dcterms:created xsi:type="dcterms:W3CDTF">2020-05-12T17:47:43Z</dcterms:created>
  <dcterms:modified xsi:type="dcterms:W3CDTF">2024-05-08T19:41:50Z</dcterms:modified>
</cp:coreProperties>
</file>