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  <p:sldMasterId id="2147484080" r:id="rId2"/>
  </p:sldMasterIdLst>
  <p:sldIdLst>
    <p:sldId id="416" r:id="rId3"/>
    <p:sldId id="417" r:id="rId4"/>
    <p:sldId id="418" r:id="rId5"/>
    <p:sldId id="419" r:id="rId6"/>
    <p:sldId id="420" r:id="rId7"/>
    <p:sldId id="421" r:id="rId8"/>
    <p:sldId id="422" r:id="rId9"/>
    <p:sldId id="423" r:id="rId10"/>
    <p:sldId id="424" r:id="rId11"/>
    <p:sldId id="425" r:id="rId12"/>
    <p:sldId id="426" r:id="rId13"/>
    <p:sldId id="427" r:id="rId14"/>
    <p:sldId id="428" r:id="rId15"/>
    <p:sldId id="429" r:id="rId16"/>
    <p:sldId id="430" r:id="rId17"/>
    <p:sldId id="431" r:id="rId18"/>
    <p:sldId id="432" r:id="rId19"/>
    <p:sldId id="433" r:id="rId20"/>
    <p:sldId id="434" r:id="rId21"/>
    <p:sldId id="435" r:id="rId22"/>
    <p:sldId id="436" r:id="rId23"/>
    <p:sldId id="437" r:id="rId24"/>
    <p:sldId id="438" r:id="rId25"/>
    <p:sldId id="439" r:id="rId26"/>
    <p:sldId id="440" r:id="rId27"/>
    <p:sldId id="441" r:id="rId28"/>
    <p:sldId id="442" r:id="rId29"/>
    <p:sldId id="443" r:id="rId30"/>
    <p:sldId id="444" r:id="rId31"/>
    <p:sldId id="445" r:id="rId32"/>
    <p:sldId id="446" r:id="rId33"/>
    <p:sldId id="447" r:id="rId34"/>
    <p:sldId id="448" r:id="rId35"/>
    <p:sldId id="449" r:id="rId36"/>
    <p:sldId id="450" r:id="rId37"/>
    <p:sldId id="451" r:id="rId38"/>
    <p:sldId id="452" r:id="rId39"/>
    <p:sldId id="453" r:id="rId40"/>
    <p:sldId id="454" r:id="rId41"/>
    <p:sldId id="455" r:id="rId42"/>
    <p:sldId id="456" r:id="rId43"/>
    <p:sldId id="457" r:id="rId44"/>
    <p:sldId id="458" r:id="rId45"/>
    <p:sldId id="459" r:id="rId46"/>
    <p:sldId id="460" r:id="rId47"/>
    <p:sldId id="461" r:id="rId48"/>
    <p:sldId id="462" r:id="rId49"/>
    <p:sldId id="463" r:id="rId50"/>
    <p:sldId id="464" r:id="rId51"/>
    <p:sldId id="466" r:id="rId52"/>
    <p:sldId id="465" r:id="rId53"/>
    <p:sldId id="390" r:id="rId54"/>
  </p:sldIdLst>
  <p:sldSz cx="9145588" cy="608488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gqqYKJ3jUXaL6NJI4tvxQ==" hashData="aF8KE9et79Xk7ngiytauqoL1Pp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94CC"/>
    <a:srgbClr val="E791E3"/>
    <a:srgbClr val="ECAAE9"/>
    <a:srgbClr val="F4B2DE"/>
    <a:srgbClr val="E1AAA9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2" y="-90"/>
      </p:cViewPr>
      <p:guideLst>
        <p:guide orient="horz" pos="1917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34" y="1890276"/>
            <a:ext cx="7773750" cy="130430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999" y="3448293"/>
            <a:ext cx="6401913" cy="155502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9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9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7" y="3910119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7" y="2579049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8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9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9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9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95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9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9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183185"/>
            <a:ext cx="4039302" cy="334668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24" y="1183185"/>
            <a:ext cx="4039302" cy="334668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7" y="243693"/>
            <a:ext cx="8231030" cy="1014148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362075"/>
            <a:ext cx="4040891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94" indent="0">
              <a:buNone/>
              <a:defRPr sz="2400" b="1"/>
            </a:lvl2pPr>
            <a:lvl3pPr marL="1085986" indent="0">
              <a:buNone/>
              <a:defRPr sz="2100" b="1"/>
            </a:lvl3pPr>
            <a:lvl4pPr marL="1628980" indent="0">
              <a:buNone/>
              <a:defRPr sz="1900" b="1"/>
            </a:lvl4pPr>
            <a:lvl5pPr marL="2171972" indent="0">
              <a:buNone/>
              <a:defRPr sz="1900" b="1"/>
            </a:lvl5pPr>
            <a:lvl6pPr marL="2714965" indent="0">
              <a:buNone/>
              <a:defRPr sz="1900" b="1"/>
            </a:lvl6pPr>
            <a:lvl7pPr marL="3257958" indent="0">
              <a:buNone/>
              <a:defRPr sz="1900" b="1"/>
            </a:lvl7pPr>
            <a:lvl8pPr marL="3800951" indent="0">
              <a:buNone/>
              <a:defRPr sz="1900" b="1"/>
            </a:lvl8pPr>
            <a:lvl9pPr marL="434394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1929844"/>
            <a:ext cx="4040891" cy="350585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85" y="1362075"/>
            <a:ext cx="4042478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94" indent="0">
              <a:buNone/>
              <a:defRPr sz="2400" b="1"/>
            </a:lvl2pPr>
            <a:lvl3pPr marL="1085986" indent="0">
              <a:buNone/>
              <a:defRPr sz="2100" b="1"/>
            </a:lvl3pPr>
            <a:lvl4pPr marL="1628980" indent="0">
              <a:buNone/>
              <a:defRPr sz="1900" b="1"/>
            </a:lvl4pPr>
            <a:lvl5pPr marL="2171972" indent="0">
              <a:buNone/>
              <a:defRPr sz="1900" b="1"/>
            </a:lvl5pPr>
            <a:lvl6pPr marL="2714965" indent="0">
              <a:buNone/>
              <a:defRPr sz="1900" b="1"/>
            </a:lvl6pPr>
            <a:lvl7pPr marL="3257958" indent="0">
              <a:buNone/>
              <a:defRPr sz="1900" b="1"/>
            </a:lvl7pPr>
            <a:lvl8pPr marL="3800951" indent="0">
              <a:buNone/>
              <a:defRPr sz="1900" b="1"/>
            </a:lvl8pPr>
            <a:lvl9pPr marL="434394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85" y="1929844"/>
            <a:ext cx="4042478" cy="350585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7" y="242455"/>
            <a:ext cx="3008834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84" y="242325"/>
            <a:ext cx="5112638" cy="519328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7" y="1273333"/>
            <a:ext cx="3008834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2994" indent="0">
              <a:buNone/>
              <a:defRPr sz="1400"/>
            </a:lvl2pPr>
            <a:lvl3pPr marL="1085986" indent="0">
              <a:buNone/>
              <a:defRPr sz="1200"/>
            </a:lvl3pPr>
            <a:lvl4pPr marL="1628980" indent="0">
              <a:buNone/>
              <a:defRPr sz="1100"/>
            </a:lvl4pPr>
            <a:lvl5pPr marL="2171972" indent="0">
              <a:buNone/>
              <a:defRPr sz="1100"/>
            </a:lvl5pPr>
            <a:lvl6pPr marL="2714965" indent="0">
              <a:buNone/>
              <a:defRPr sz="1100"/>
            </a:lvl6pPr>
            <a:lvl7pPr marL="3257958" indent="0">
              <a:buNone/>
              <a:defRPr sz="1100"/>
            </a:lvl7pPr>
            <a:lvl8pPr marL="3800951" indent="0">
              <a:buNone/>
              <a:defRPr sz="1100"/>
            </a:lvl8pPr>
            <a:lvl9pPr marL="434394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3" y="4259421"/>
            <a:ext cx="5487353" cy="5028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3" y="543886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2994" indent="0">
              <a:buNone/>
              <a:defRPr sz="3300"/>
            </a:lvl2pPr>
            <a:lvl3pPr marL="1085986" indent="0">
              <a:buNone/>
              <a:defRPr sz="2900"/>
            </a:lvl3pPr>
            <a:lvl4pPr marL="1628980" indent="0">
              <a:buNone/>
              <a:defRPr sz="2400"/>
            </a:lvl4pPr>
            <a:lvl5pPr marL="2171972" indent="0">
              <a:buNone/>
              <a:defRPr sz="2400"/>
            </a:lvl5pPr>
            <a:lvl6pPr marL="2714965" indent="0">
              <a:buNone/>
              <a:defRPr sz="2400"/>
            </a:lvl6pPr>
            <a:lvl7pPr marL="3257958" indent="0">
              <a:buNone/>
              <a:defRPr sz="2400"/>
            </a:lvl7pPr>
            <a:lvl8pPr marL="3800951" indent="0">
              <a:buNone/>
              <a:defRPr sz="2400"/>
            </a:lvl8pPr>
            <a:lvl9pPr marL="434394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3" y="4762278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2994" indent="0">
              <a:buNone/>
              <a:defRPr sz="1400"/>
            </a:lvl2pPr>
            <a:lvl3pPr marL="1085986" indent="0">
              <a:buNone/>
              <a:defRPr sz="1200"/>
            </a:lvl3pPr>
            <a:lvl4pPr marL="1628980" indent="0">
              <a:buNone/>
              <a:defRPr sz="1100"/>
            </a:lvl4pPr>
            <a:lvl5pPr marL="2171972" indent="0">
              <a:buNone/>
              <a:defRPr sz="1100"/>
            </a:lvl5pPr>
            <a:lvl6pPr marL="2714965" indent="0">
              <a:buNone/>
              <a:defRPr sz="1100"/>
            </a:lvl6pPr>
            <a:lvl7pPr marL="3257958" indent="0">
              <a:buNone/>
              <a:defRPr sz="1100"/>
            </a:lvl7pPr>
            <a:lvl8pPr marL="3800951" indent="0">
              <a:buNone/>
              <a:defRPr sz="1100"/>
            </a:lvl8pPr>
            <a:lvl9pPr marL="434394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97" y="202831"/>
            <a:ext cx="2057757" cy="432703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02831"/>
            <a:ext cx="6020845" cy="432703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1890277"/>
            <a:ext cx="7773750" cy="130430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26"/>
            <a:ext cx="6401912" cy="155502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3910122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579054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419828"/>
            <a:ext cx="4039302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419828"/>
            <a:ext cx="4039302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362075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1929721"/>
            <a:ext cx="4040890" cy="350585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362075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1929721"/>
            <a:ext cx="4042477" cy="350585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42292"/>
            <a:ext cx="3008835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42272"/>
            <a:ext cx="5112638" cy="519328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273338"/>
            <a:ext cx="3008835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1" y="4259421"/>
            <a:ext cx="5487353" cy="5028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1" y="543719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1" y="4762271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43681"/>
            <a:ext cx="2057758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1" y="243681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07" y="243693"/>
            <a:ext cx="8231030" cy="1014148"/>
          </a:xfrm>
          <a:prstGeom prst="rect">
            <a:avLst/>
          </a:prstGeom>
        </p:spPr>
        <p:txBody>
          <a:bodyPr vert="horz" lIns="108597" tIns="54299" rIns="108597" bIns="542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7" y="1419947"/>
            <a:ext cx="8231030" cy="4015745"/>
          </a:xfrm>
          <a:prstGeom prst="rect">
            <a:avLst/>
          </a:prstGeom>
        </p:spPr>
        <p:txBody>
          <a:bodyPr vert="horz" lIns="108597" tIns="54299" rIns="108597" bIns="542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15" y="5639852"/>
            <a:ext cx="2133970" cy="323964"/>
          </a:xfrm>
          <a:prstGeom prst="rect">
            <a:avLst/>
          </a:prstGeom>
        </p:spPr>
        <p:txBody>
          <a:bodyPr vert="horz" lIns="108597" tIns="54299" rIns="108597" bIns="54299" rtlCol="0" anchor="ctr"/>
          <a:lstStyle>
            <a:lvl1pPr algn="l" defTabSz="1085986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5639852"/>
            <a:ext cx="2896103" cy="323964"/>
          </a:xfrm>
          <a:prstGeom prst="rect">
            <a:avLst/>
          </a:prstGeom>
        </p:spPr>
        <p:txBody>
          <a:bodyPr vert="horz" lIns="108597" tIns="54299" rIns="108597" bIns="54299" rtlCol="0" anchor="ctr"/>
          <a:lstStyle>
            <a:lvl1pPr algn="ctr" defTabSz="1085986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75" y="5639852"/>
            <a:ext cx="2133970" cy="323964"/>
          </a:xfrm>
          <a:prstGeom prst="rect">
            <a:avLst/>
          </a:prstGeom>
        </p:spPr>
        <p:txBody>
          <a:bodyPr vert="horz" lIns="108597" tIns="54299" rIns="108597" bIns="54299" rtlCol="0" anchor="ctr"/>
          <a:lstStyle>
            <a:lvl1pPr algn="r" defTabSz="1085986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 advTm="4000">
    <p:dissolve/>
  </p:transition>
  <p:txStyles>
    <p:titleStyle>
      <a:lvl1pPr algn="ctr" defTabSz="1085986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44" indent="-407244" algn="l" defTabSz="108598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63" indent="-339370" algn="l" defTabSz="108598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81" indent="-271499" algn="l" defTabSz="108598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475" indent="-271499" algn="l" defTabSz="108598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468" indent="-271499" algn="l" defTabSz="108598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460" indent="-271499" algn="l" defTabSz="108598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453" indent="-271499" algn="l" defTabSz="108598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446" indent="-271499" algn="l" defTabSz="108598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439" indent="-271499" algn="l" defTabSz="108598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94" algn="l" defTabSz="10859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86" algn="l" defTabSz="10859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980" algn="l" defTabSz="10859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972" algn="l" defTabSz="10859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965" algn="l" defTabSz="10859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958" algn="l" defTabSz="10859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951" algn="l" defTabSz="10859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944" algn="l" defTabSz="108598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43698"/>
            <a:ext cx="8231030" cy="1014148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419828"/>
            <a:ext cx="8231030" cy="4015745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5639802"/>
            <a:ext cx="2133970" cy="323964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08/05/2024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5" y="5639802"/>
            <a:ext cx="2896103" cy="323964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5639802"/>
            <a:ext cx="2133970" cy="323964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gif"/><Relationship Id="rId5" Type="http://schemas.openxmlformats.org/officeDocument/2006/relationships/image" Target="../media/image57.jpe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3228" y="4387568"/>
            <a:ext cx="902361" cy="114071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0" y="5604061"/>
            <a:ext cx="9145588" cy="555924"/>
          </a:xfrm>
          <a:prstGeom prst="rect">
            <a:avLst/>
          </a:prstGeom>
          <a:solidFill>
            <a:srgbClr val="C094CC"/>
          </a:solidFill>
          <a:effectLst>
            <a:softEdge rad="63500"/>
          </a:effectLst>
        </p:spPr>
        <p:txBody>
          <a:bodyPr wrap="square" lIns="108586" tIns="54294" rIns="108586" bIns="54294" rtlCol="0">
            <a:spAutoFit/>
          </a:bodyPr>
          <a:lstStyle/>
          <a:p>
            <a:pPr algn="ctr" defTabSz="1085883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Personne ne prend en photo quelque chose qu'il veut </a:t>
            </a:r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oublier      </a:t>
            </a:r>
            <a:r>
              <a:rPr lang="fr-FR" sz="1600" b="1" dirty="0" smtClean="0">
                <a:solidFill>
                  <a:prstClr val="black"/>
                </a:solidFill>
                <a:latin typeface="Chiller" pitchFamily="82" charset="0"/>
              </a:rPr>
              <a:t>Robin </a:t>
            </a:r>
            <a:r>
              <a:rPr lang="fr-FR" sz="1600" b="1" dirty="0" smtClean="0">
                <a:solidFill>
                  <a:prstClr val="black"/>
                </a:solidFill>
                <a:latin typeface="Chiller" pitchFamily="82" charset="0"/>
              </a:rPr>
              <a:t>Williams   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744000" y="2465963"/>
            <a:ext cx="1731163" cy="1309977"/>
          </a:xfrm>
          <a:prstGeom prst="rect">
            <a:avLst/>
          </a:prstGeom>
          <a:noFill/>
        </p:spPr>
        <p:txBody>
          <a:bodyPr wrap="square" lIns="108586" tIns="54294" rIns="108586" bIns="54294" rtlCol="0">
            <a:spAutoFit/>
          </a:bodyPr>
          <a:lstStyle/>
          <a:p>
            <a:pPr algn="ctr" defTabSz="1085883"/>
            <a:r>
              <a:rPr lang="fr-FR" sz="13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085883"/>
            <a:r>
              <a:rPr lang="fr-FR" sz="13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</a:t>
            </a:r>
            <a:r>
              <a:rPr lang="fr-FR" sz="13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du  partage  </a:t>
            </a:r>
            <a:endParaRPr lang="fr-FR" sz="13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4359485" y="64046"/>
            <a:ext cx="4508677" cy="2241625"/>
          </a:xfrm>
          <a:prstGeom prst="rect">
            <a:avLst/>
          </a:prstGeom>
          <a:noFill/>
        </p:spPr>
        <p:txBody>
          <a:bodyPr wrap="none" lIns="91405" tIns="45703" rIns="91405" bIns="45703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belles</a:t>
            </a:r>
          </a:p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Broadway" pitchFamily="82" charset="0"/>
              </a:rPr>
              <a:t>maisons </a:t>
            </a:r>
            <a:endParaRPr lang="fr-FR" sz="5900" dirty="0" smtClean="0">
              <a:ln w="50800">
                <a:solidFill>
                  <a:prstClr val="black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latin typeface="Broadway" pitchFamily="82" charset="0"/>
            </a:endParaRPr>
          </a:p>
          <a:p>
            <a:pPr algn="ctr"/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Broadway" pitchFamily="82" charset="0"/>
              </a:rPr>
              <a:t>alsaciennes</a:t>
            </a:r>
            <a:endParaRPr lang="fr-FR" sz="5900" dirty="0">
              <a:ln w="50800">
                <a:solidFill>
                  <a:prstClr val="black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1600000">
            <a:off x="192330" y="32023"/>
            <a:ext cx="4070988" cy="3275649"/>
          </a:xfrm>
          <a:prstGeom prst="rect">
            <a:avLst/>
          </a:prstGeom>
          <a:noFill/>
        </p:spPr>
        <p:txBody>
          <a:bodyPr wrap="none" lIns="108586" tIns="54294" rIns="108586" bIns="54294" rtlCol="0">
            <a:prstTxWarp prst="textArchUpPour">
              <a:avLst/>
            </a:prstTxWarp>
            <a:spAutoFit/>
          </a:bodyPr>
          <a:lstStyle/>
          <a:p>
            <a:pPr defTabSz="1085883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16" name="Le Mariage de lAmi Fritz - 8.wav">
            <a:hlinkClick r:id="" action="ppaction://media"/>
          </p:cNvPr>
          <p:cNvPicPr>
            <a:picLocks noRot="1" noChangeAspect="1"/>
          </p:cNvPicPr>
          <p:nvPr>
            <a:wavAudioFile r:embed="rId1" name="Le Mariage de lAmi Fritz - 8.wav"/>
          </p:nvPr>
        </p:nvPicPr>
        <p:blipFill>
          <a:blip r:embed="rId5" cstate="print"/>
          <a:stretch>
            <a:fillRect/>
          </a:stretch>
        </p:blipFill>
        <p:spPr>
          <a:xfrm>
            <a:off x="3708698" y="217834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3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8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8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6" grpId="0" animBg="1"/>
      <p:bldP spid="7" grpId="0"/>
      <p:bldP spid="28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87832972_331481306080281_4946674092089594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91604120_2031263657229604_3927448522243283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91611748_2031262810563022_34419189000567815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2215"/>
            <a:ext cx="9145588" cy="572045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99022017_7270750452959054_1755931890309366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99637459_7270750329625733_77893743359595589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9650380_7270749776292455_38655148774566769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9654868_7270750616292371_5636223669518557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9737814_7270750179625748_1154247646226197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013643_7270749836292449_5804006331611514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143883_7276939392340160_20094437751866233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187872_7276939382340161_22280059711971903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274238_7276938899006876_4977333830223059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24889_7276939629006803_3237782577115907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29240_7279862745381158_226748661783204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34500_7279863288714437_6430589476535101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47" y="0"/>
            <a:ext cx="9113093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35223_7284279348272831_4359235061607533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36650_7279863102047789_26091051415874474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36650_7279863285381104_8586832530309903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47" y="0"/>
            <a:ext cx="9113093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40611_7279862432047856_4829999754823985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44099_7276938915673541_6043440551988624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46348_7276939172340182_70475772975523242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50557_7276939155673517_7162864466646638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53092_7279863098714456_23247472119843405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53373_7279862122047887_6121258199634664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59248_7284279908272775_39457476449564326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47" y="0"/>
            <a:ext cx="9113093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61542_7276939395673493_1201898856393909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72150_7279863278714438_36119875912688325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85264_716474827178236_7371186744516608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13" y="0"/>
            <a:ext cx="9129561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802403_7276938895673543_4768991047156182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810940_7284278381606261_700694907343312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844994_7279862932047806_6686792842940110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999157_7284279528272813_21539878541818587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1001620_7284278281606271_477196502905764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1015925_7284279361606163_2872962064162671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1026058_7279862752047824_7226399767300499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1080887_7285691954798237_5635950108048706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47" y="0"/>
            <a:ext cx="9113093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239279_7284279161606183_65626220970553484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295827_7284279168272849_15788346884682383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296310_7284279154939517_1616945237466575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402162_7284279531606146_1508488374618287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621796_7285693038131462_7965995311241773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622404_7285693034798129_8754154401602600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635393_7285693048131461_1017629535063992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2650785_7285693191464780_2456332197844552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6020190_7476494662384631_2946063865605168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11704_7480570645310366_7780613875398419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991984_2087471541608815_4981681594235296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179374_25549788834620346_17701284801440369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057157_7543555235678573_2954868497387540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8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49889_688064003511372_43867783523780758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34" y="5209247"/>
            <a:ext cx="1676730" cy="7803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7630" y="2510057"/>
            <a:ext cx="1257407" cy="1254782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4" y="3650913"/>
            <a:ext cx="1066891" cy="60838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2084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805042" y="4626620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08.05.2024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5361341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284762" y="522164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180000"/>
            <a:ext cx="3878200" cy="209484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Musique folklorique alsacienne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2738221"/>
            <a:ext cx="3048260" cy="1520948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9245" y="228382"/>
            <a:ext cx="2095679" cy="2091303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1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912</TotalTime>
  <Words>39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12_Thème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182</cp:revision>
  <dcterms:created xsi:type="dcterms:W3CDTF">2020-05-12T17:47:43Z</dcterms:created>
  <dcterms:modified xsi:type="dcterms:W3CDTF">2024-05-08T17:19:15Z</dcterms:modified>
</cp:coreProperties>
</file>