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4" r:id="rId4"/>
    <p:sldId id="265" r:id="rId5"/>
    <p:sldId id="266" r:id="rId6"/>
    <p:sldId id="267" r:id="rId7"/>
    <p:sldId id="288" r:id="rId8"/>
    <p:sldId id="268" r:id="rId9"/>
    <p:sldId id="290" r:id="rId10"/>
    <p:sldId id="270" r:id="rId11"/>
    <p:sldId id="271" r:id="rId12"/>
    <p:sldId id="273" r:id="rId13"/>
    <p:sldId id="276" r:id="rId14"/>
    <p:sldId id="284" r:id="rId15"/>
    <p:sldId id="279" r:id="rId16"/>
    <p:sldId id="285" r:id="rId17"/>
    <p:sldId id="282" r:id="rId18"/>
    <p:sldId id="286" r:id="rId19"/>
    <p:sldId id="281" r:id="rId20"/>
    <p:sldId id="287" r:id="rId21"/>
    <p:sldId id="275" r:id="rId22"/>
    <p:sldId id="289" r:id="rId23"/>
    <p:sldId id="291" r:id="rId24"/>
    <p:sldId id="278" r:id="rId25"/>
    <p:sldId id="292" r:id="rId26"/>
    <p:sldId id="269" r:id="rId27"/>
    <p:sldId id="293" r:id="rId28"/>
    <p:sldId id="277" r:id="rId29"/>
    <p:sldId id="294" r:id="rId30"/>
    <p:sldId id="274" r:id="rId31"/>
    <p:sldId id="295" r:id="rId32"/>
    <p:sldId id="280" r:id="rId33"/>
    <p:sldId id="296" r:id="rId34"/>
    <p:sldId id="272" r:id="rId35"/>
    <p:sldId id="283" r:id="rId36"/>
    <p:sldId id="297" r:id="rId37"/>
    <p:sldId id="258" r:id="rId38"/>
  </p:sldIdLst>
  <p:sldSz cx="10261600" cy="68405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B80jQ2FTp5RKIbQJkyHNA==" hashData="Ro0lmJZ2LEYSjyeMJC9ZZDATFs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14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2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0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5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5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7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272355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478837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112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40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0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002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0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596128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31205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1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531205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4" y="272357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272355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4788377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11216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273940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80" y="273940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0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8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03/05/2024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6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273940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596128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1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03/05/2024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8" y="6340166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8" y="6340166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png"/><Relationship Id="rId4" Type="http://schemas.openxmlformats.org/officeDocument/2006/relationships/image" Target="../media/image4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48000" y="1278582"/>
            <a:ext cx="6948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Avec  les  singes sur  leur  montagne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56000" y="127858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660000">
            <a:off x="8496000" y="108000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69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360947"/>
            <a:ext cx="1026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000" y="5242187"/>
            <a:ext cx="1061048" cy="1118760"/>
          </a:xfrm>
          <a:prstGeom prst="rect">
            <a:avLst/>
          </a:prstGeom>
        </p:spPr>
      </p:pic>
      <p:pic>
        <p:nvPicPr>
          <p:cNvPr id="36866" name="Picture 2" descr="Loisirs. La Montagne des Singes, à Kintzheim, rouvre le samedi 13 jui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50527" y="4284000"/>
            <a:ext cx="2111073" cy="1459279"/>
          </a:xfrm>
          <a:prstGeom prst="rect">
            <a:avLst/>
          </a:prstGeom>
          <a:noFill/>
        </p:spPr>
      </p:pic>
      <p:pic>
        <p:nvPicPr>
          <p:cNvPr id="14" name="Gheorghe Zamfir collection11 - 47 songs.wav">
            <a:hlinkClick r:id="" action="ppaction://media"/>
          </p:cNvPr>
          <p:cNvPicPr>
            <a:picLocks noRot="1" noChangeAspect="1"/>
          </p:cNvPicPr>
          <p:nvPr>
            <a:wavAudioFile r:embed="rId1" name="Gheorghe Zamfir collection11 - 47 songs.wav"/>
          </p:nvPr>
        </p:nvPicPr>
        <p:blipFill>
          <a:blip r:embed="rId6" cstate="print"/>
          <a:stretch>
            <a:fillRect/>
          </a:stretch>
        </p:blipFill>
        <p:spPr>
          <a:xfrm>
            <a:off x="2466504" y="39243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3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3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03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01114_910790280737183_1899557531842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8000" y="0"/>
            <a:ext cx="5375245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27749_911343214015223_80971770342393661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8000" y="0"/>
            <a:ext cx="7889421" cy="6840539"/>
          </a:xfrm>
          <a:prstGeom prst="rect">
            <a:avLst/>
          </a:prstGeom>
        </p:spPr>
      </p:pic>
    </p:spTree>
  </p:cSld>
  <p:clrMapOvr>
    <a:masterClrMapping/>
  </p:clrMapOvr>
  <p:transition spd="slow" advTm="4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4455_911343077348570_568289557417331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0"/>
            <a:ext cx="8961105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6622_910790497403828_19701339145311320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8000" y="0"/>
            <a:ext cx="610762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pull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7808_910790357403842_61955171648047773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8000" y="0"/>
            <a:ext cx="58300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98750_910790164070528_16113465487291706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000" y="0"/>
            <a:ext cx="843666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28597_910790420737169_54096036599992047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4000" y="0"/>
            <a:ext cx="496794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45465_910790117403866_83164649117655328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78961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69742_911343387348539_20117083538663581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8000" y="0"/>
            <a:ext cx="788372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749799_910789934070551_36066526640358227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8000" y="0"/>
            <a:ext cx="719396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147080_910789880737223_21133344635214914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4000" y="0"/>
            <a:ext cx="711416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777560_910790044070540_6994882810820453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000" y="0"/>
            <a:ext cx="849366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322488" y="5868541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8964000" y="5904000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2083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08000" y="108000"/>
            <a:ext cx="9775328" cy="676337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Gheorghe  Zamfir </a:t>
            </a:r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  Greatest  </a:t>
            </a:r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Hits</a:t>
            </a:r>
            <a:endParaRPr lang="fr-FR" sz="36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 rot="1500000">
            <a:off x="4824000" y="3636000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0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515176" y="1044005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03.05.2024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8000" y="5652517"/>
            <a:ext cx="177779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180000">
            <a:off x="360000" y="1627024"/>
            <a:ext cx="2703865" cy="1598228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108000" y="1764085"/>
            <a:ext cx="1080000" cy="958937"/>
          </a:xfrm>
          <a:prstGeom prst="rect">
            <a:avLst/>
          </a:prstGeom>
        </p:spPr>
      </p:pic>
      <p:sp>
        <p:nvSpPr>
          <p:cNvPr id="16" name="Ellipse 15"/>
          <p:cNvSpPr>
            <a:spLocks noChangeAspect="1"/>
          </p:cNvSpPr>
          <p:nvPr/>
        </p:nvSpPr>
        <p:spPr>
          <a:xfrm>
            <a:off x="1890440" y="3780309"/>
            <a:ext cx="1800000" cy="1598228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983</TotalTime>
  <Words>28</Words>
  <Application>Microsoft Office PowerPoint</Application>
  <PresentationFormat>Personnalisé</PresentationFormat>
  <Paragraphs>9</Paragraphs>
  <Slides>36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36</vt:i4>
      </vt:variant>
    </vt:vector>
  </HeadingPairs>
  <TitlesOfParts>
    <vt:vector size="38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132</cp:revision>
  <dcterms:created xsi:type="dcterms:W3CDTF">2020-05-12T17:47:43Z</dcterms:created>
  <dcterms:modified xsi:type="dcterms:W3CDTF">2024-05-03T19:53:03Z</dcterms:modified>
</cp:coreProperties>
</file>