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301" r:id="rId4"/>
    <p:sldId id="282" r:id="rId5"/>
    <p:sldId id="264" r:id="rId6"/>
    <p:sldId id="273" r:id="rId7"/>
    <p:sldId id="265" r:id="rId8"/>
    <p:sldId id="266" r:id="rId9"/>
    <p:sldId id="271" r:id="rId10"/>
    <p:sldId id="268" r:id="rId11"/>
    <p:sldId id="270" r:id="rId12"/>
    <p:sldId id="267" r:id="rId13"/>
    <p:sldId id="274" r:id="rId14"/>
    <p:sldId id="277" r:id="rId15"/>
    <p:sldId id="275" r:id="rId16"/>
    <p:sldId id="272" r:id="rId17"/>
    <p:sldId id="276" r:id="rId18"/>
    <p:sldId id="269" r:id="rId19"/>
    <p:sldId id="278" r:id="rId20"/>
    <p:sldId id="280" r:id="rId21"/>
    <p:sldId id="279" r:id="rId22"/>
    <p:sldId id="283" r:id="rId23"/>
    <p:sldId id="284" r:id="rId24"/>
    <p:sldId id="281" r:id="rId25"/>
    <p:sldId id="286" r:id="rId26"/>
    <p:sldId id="287" r:id="rId27"/>
    <p:sldId id="288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306" r:id="rId36"/>
    <p:sldId id="297" r:id="rId37"/>
    <p:sldId id="298" r:id="rId38"/>
    <p:sldId id="299" r:id="rId39"/>
    <p:sldId id="300" r:id="rId40"/>
    <p:sldId id="302" r:id="rId41"/>
    <p:sldId id="304" r:id="rId42"/>
    <p:sldId id="305" r:id="rId43"/>
    <p:sldId id="307" r:id="rId44"/>
    <p:sldId id="308" r:id="rId45"/>
    <p:sldId id="285" r:id="rId46"/>
    <p:sldId id="289" r:id="rId47"/>
    <p:sldId id="258" r:id="rId48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ZPR/hL3yZLu/yERp1UJeQ==" hashData="Zm4mDLriQLg1y1s5VhXBnOndF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384" y="-78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81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visite le naturOparc de  Hunawihr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68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sp>
        <p:nvSpPr>
          <p:cNvPr id="3074" name="AutoShape 2" descr="NaturOparc à Hunawihr - Gite Les Bateliers en Alsace 8 personnes"/>
          <p:cNvSpPr>
            <a:spLocks noChangeAspect="1" noChangeArrowheads="1"/>
          </p:cNvSpPr>
          <p:nvPr/>
        </p:nvSpPr>
        <p:spPr bwMode="auto">
          <a:xfrm>
            <a:off x="155575" y="-128269"/>
            <a:ext cx="304800" cy="270634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1890441" y="4890577"/>
            <a:ext cx="160332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2ème  partie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3" name="ERNESTO CORTAZAR - Faces of nature2.wav">
            <a:hlinkClick r:id="" action="ppaction://media"/>
          </p:cNvPr>
          <p:cNvPicPr>
            <a:picLocks noRot="1" noChangeAspect="1"/>
          </p:cNvPicPr>
          <p:nvPr>
            <a:wavAudioFile r:embed="rId1" name="ERNESTO CORTAZAR - Faces of nature2.wav"/>
          </p:nvPr>
        </p:nvPicPr>
        <p:blipFill>
          <a:blip r:embed="rId5" cstate="print"/>
          <a:stretch>
            <a:fillRect/>
          </a:stretch>
        </p:blipFill>
        <p:spPr>
          <a:xfrm>
            <a:off x="2394496" y="3996333"/>
            <a:ext cx="304800" cy="304800"/>
          </a:xfrm>
          <a:prstGeom prst="rect">
            <a:avLst/>
          </a:prstGeom>
        </p:spPr>
      </p:pic>
      <p:pic>
        <p:nvPicPr>
          <p:cNvPr id="47106" name="Picture 2" descr="naturoparc : image de NaturoparC - Hunawihr - Tripadviso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27144" y="4248231"/>
            <a:ext cx="2034456" cy="15276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3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930"/>
                            </p:stCondLst>
                            <p:childTnLst>
                              <p:par>
                                <p:cTn id="35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93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4109_10229528708836460_5048532957838110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538"/>
            <a:ext cx="45571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41281_10229533407713929_2471620704011698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4570_10229528708236445_65989701877698053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3713_10229528708156443_1850213695357526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52914_10229533405353870_2324413679454796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53218_10229533406593901_8202118044081278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41711_1149663242898234_7522766352123656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322488" y="5913782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330601" y="4443249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2082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322488" y="0"/>
            <a:ext cx="5976664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ERNESTO  CORTAZAR  Faces  of  nature</a:t>
            </a:r>
            <a:endParaRPr lang="fr-FR" sz="3600" b="1" dirty="0">
              <a:ln w="19050">
                <a:solidFill>
                  <a:srgbClr val="C000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2460000">
            <a:off x="1404000" y="3096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19050">
                <a:solidFill>
                  <a:srgbClr val="C000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94696" y="303665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03.05.2024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257" y="5721973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66206" flipH="1">
            <a:off x="7287048" y="4688455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224" y="287394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/>
          </p:cNvSpPr>
          <p:nvPr/>
        </p:nvSpPr>
        <p:spPr>
          <a:xfrm>
            <a:off x="378272" y="539949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30</Words>
  <Application>Microsoft Office PowerPoint</Application>
  <PresentationFormat>Personnalisé</PresentationFormat>
  <Paragraphs>10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128</cp:revision>
  <dcterms:created xsi:type="dcterms:W3CDTF">2020-05-12T17:47:43Z</dcterms:created>
  <dcterms:modified xsi:type="dcterms:W3CDTF">2024-05-03T20:21:10Z</dcterms:modified>
</cp:coreProperties>
</file>