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74" r:id="rId4"/>
    <p:sldId id="264" r:id="rId5"/>
    <p:sldId id="265" r:id="rId6"/>
    <p:sldId id="267" r:id="rId7"/>
    <p:sldId id="268" r:id="rId8"/>
    <p:sldId id="266" r:id="rId9"/>
    <p:sldId id="269" r:id="rId10"/>
    <p:sldId id="270" r:id="rId11"/>
    <p:sldId id="272" r:id="rId12"/>
    <p:sldId id="273" r:id="rId13"/>
    <p:sldId id="275" r:id="rId14"/>
    <p:sldId id="276" r:id="rId15"/>
    <p:sldId id="271" r:id="rId16"/>
    <p:sldId id="277" r:id="rId17"/>
    <p:sldId id="284" r:id="rId18"/>
    <p:sldId id="278" r:id="rId19"/>
    <p:sldId id="280" r:id="rId20"/>
    <p:sldId id="281" r:id="rId21"/>
    <p:sldId id="282" r:id="rId22"/>
    <p:sldId id="283" r:id="rId23"/>
    <p:sldId id="286" r:id="rId24"/>
    <p:sldId id="287" r:id="rId25"/>
    <p:sldId id="288" r:id="rId26"/>
    <p:sldId id="285" r:id="rId27"/>
    <p:sldId id="289" r:id="rId28"/>
    <p:sldId id="306" r:id="rId29"/>
    <p:sldId id="290" r:id="rId30"/>
    <p:sldId id="308" r:id="rId31"/>
    <p:sldId id="291" r:id="rId32"/>
    <p:sldId id="292" r:id="rId33"/>
    <p:sldId id="293" r:id="rId34"/>
    <p:sldId id="294" r:id="rId35"/>
    <p:sldId id="296" r:id="rId36"/>
    <p:sldId id="297" r:id="rId37"/>
    <p:sldId id="295" r:id="rId38"/>
    <p:sldId id="298" r:id="rId39"/>
    <p:sldId id="301" r:id="rId40"/>
    <p:sldId id="299" r:id="rId41"/>
    <p:sldId id="300" r:id="rId42"/>
    <p:sldId id="302" r:id="rId43"/>
    <p:sldId id="303" r:id="rId44"/>
    <p:sldId id="304" r:id="rId45"/>
    <p:sldId id="305" r:id="rId46"/>
    <p:sldId id="307" r:id="rId47"/>
    <p:sldId id="279" r:id="rId48"/>
    <p:sldId id="258" r:id="rId49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x5Ux20sGX4LFr9imVUK7A==" hashData="+2E10ClLFYRr7iXChVHUTcsaH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384" y="-78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png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278583"/>
            <a:ext cx="58326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visite le naturOparc de  Hunawihr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27858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149577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67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242187"/>
            <a:ext cx="1061048" cy="1118760"/>
          </a:xfrm>
          <a:prstGeom prst="rect">
            <a:avLst/>
          </a:prstGeom>
        </p:spPr>
      </p:pic>
      <p:sp>
        <p:nvSpPr>
          <p:cNvPr id="3074" name="AutoShape 2" descr="NaturOparc à Hunawihr - Gite Les Bateliers en Alsace 8 personnes"/>
          <p:cNvSpPr>
            <a:spLocks noChangeAspect="1" noChangeArrowheads="1"/>
          </p:cNvSpPr>
          <p:nvPr/>
        </p:nvSpPr>
        <p:spPr bwMode="auto">
          <a:xfrm>
            <a:off x="155575" y="-128269"/>
            <a:ext cx="304800" cy="270634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076" name="Picture 4" descr="NaturOparc à Hunawihr - Gite Les Bateliers en Alsace 8 personne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64000" y="4443074"/>
            <a:ext cx="2214000" cy="1310547"/>
          </a:xfrm>
          <a:prstGeom prst="rect">
            <a:avLst/>
          </a:prstGeom>
          <a:noFill/>
        </p:spPr>
      </p:pic>
      <p:sp>
        <p:nvSpPr>
          <p:cNvPr id="11" name="ZoneTexte 10"/>
          <p:cNvSpPr txBox="1"/>
          <p:nvPr/>
        </p:nvSpPr>
        <p:spPr>
          <a:xfrm>
            <a:off x="1890441" y="4890577"/>
            <a:ext cx="135287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1</a:t>
            </a:r>
            <a:r>
              <a:rPr lang="fr-FR" b="1" baseline="30000" dirty="0" smtClean="0">
                <a:solidFill>
                  <a:schemeClr val="bg1"/>
                </a:solidFill>
              </a:rPr>
              <a:t>ère</a:t>
            </a:r>
            <a:r>
              <a:rPr lang="fr-FR" b="1" dirty="0" smtClean="0">
                <a:solidFill>
                  <a:schemeClr val="bg1"/>
                </a:solidFill>
              </a:rPr>
              <a:t>  partie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12" name="ERNESTO CORTAZAR - Faces of nature1.wav">
            <a:hlinkClick r:id="" action="ppaction://media"/>
          </p:cNvPr>
          <p:cNvPicPr>
            <a:picLocks noRot="1" noChangeAspect="1"/>
          </p:cNvPicPr>
          <p:nvPr>
            <a:wavAudioFile r:embed="rId1" name="ERNESTO CORTAZAR - Faces of nature1.wav"/>
          </p:nvPr>
        </p:nvPicPr>
        <p:blipFill>
          <a:blip r:embed="rId6" cstate="print"/>
          <a:stretch>
            <a:fillRect/>
          </a:stretch>
        </p:blipFill>
        <p:spPr>
          <a:xfrm>
            <a:off x="5058792" y="39243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3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930"/>
                            </p:stCondLst>
                            <p:childTnLst>
                              <p:par>
                                <p:cTn id="30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930"/>
                            </p:stCondLst>
                            <p:childTnLst>
                              <p:par>
                                <p:cTn id="35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93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95292_10229533404153840_202599758920282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474546_10229528707236420_62303276267091599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96952_10229533409473973_8205564256488037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96643_10229533403873833_722823105822699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97425_10229528708916462_7787313067619270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22191_10229528708556453_2372183956632464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06011_10229533404673853_65343383053304337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216068_10229528708716457_7137508638563365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322488" y="5913782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19050">
                  <a:solidFill>
                    <a:srgbClr val="C000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330601" y="4443249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2081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322488" y="0"/>
            <a:ext cx="5976664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en-US" sz="3600" b="1" dirty="0" smtClean="0">
                <a:ln w="19050">
                  <a:solidFill>
                    <a:srgbClr val="C00000"/>
                  </a:solidFill>
                </a:ln>
                <a:latin typeface="Cinzel Black" pitchFamily="2" charset="0"/>
              </a:rPr>
              <a:t>ERNESTO  </a:t>
            </a:r>
            <a:r>
              <a:rPr lang="en-US" sz="3600" b="1" dirty="0" smtClean="0">
                <a:ln w="19050">
                  <a:solidFill>
                    <a:srgbClr val="C00000"/>
                  </a:solidFill>
                </a:ln>
                <a:latin typeface="Cinzel Black" pitchFamily="2" charset="0"/>
              </a:rPr>
              <a:t>CORTAZAR </a:t>
            </a:r>
            <a:r>
              <a:rPr lang="en-US" sz="3600" b="1" dirty="0" smtClean="0">
                <a:ln w="19050">
                  <a:solidFill>
                    <a:srgbClr val="C00000"/>
                  </a:solidFill>
                </a:ln>
                <a:latin typeface="Cinzel Black" pitchFamily="2" charset="0"/>
              </a:rPr>
              <a:t> </a:t>
            </a:r>
            <a:r>
              <a:rPr lang="en-US" sz="3600" b="1" dirty="0" smtClean="0">
                <a:ln w="19050">
                  <a:solidFill>
                    <a:srgbClr val="C00000"/>
                  </a:solidFill>
                </a:ln>
                <a:latin typeface="Cinzel Black" pitchFamily="2" charset="0"/>
              </a:rPr>
              <a:t>Faces </a:t>
            </a:r>
            <a:r>
              <a:rPr lang="en-US" sz="3600" b="1" dirty="0" smtClean="0">
                <a:ln w="19050">
                  <a:solidFill>
                    <a:srgbClr val="C00000"/>
                  </a:solidFill>
                </a:ln>
                <a:latin typeface="Cinzel Black" pitchFamily="2" charset="0"/>
              </a:rPr>
              <a:t> of  </a:t>
            </a:r>
            <a:r>
              <a:rPr lang="en-US" sz="3600" b="1" dirty="0" smtClean="0">
                <a:ln w="19050">
                  <a:solidFill>
                    <a:srgbClr val="C00000"/>
                  </a:solidFill>
                </a:ln>
                <a:latin typeface="Cinzel Black" pitchFamily="2" charset="0"/>
              </a:rPr>
              <a:t>nature</a:t>
            </a:r>
            <a:endParaRPr lang="fr-FR" sz="3600" b="1" dirty="0">
              <a:ln w="19050">
                <a:solidFill>
                  <a:srgbClr val="C000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2460000">
            <a:off x="1404000" y="3096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rgbClr val="C000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19050">
                <a:solidFill>
                  <a:srgbClr val="C000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194696" y="3036652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02.05.2024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257" y="5721973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66206" flipH="1">
            <a:off x="7287048" y="4688455"/>
            <a:ext cx="270386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47224" y="287394"/>
            <a:ext cx="1080000" cy="958937"/>
          </a:xfrm>
          <a:prstGeom prst="rect">
            <a:avLst/>
          </a:prstGeom>
        </p:spPr>
      </p:pic>
      <p:sp>
        <p:nvSpPr>
          <p:cNvPr id="16" name="Ellipse 15"/>
          <p:cNvSpPr>
            <a:spLocks/>
          </p:cNvSpPr>
          <p:nvPr/>
        </p:nvSpPr>
        <p:spPr>
          <a:xfrm>
            <a:off x="378272" y="539949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30</Words>
  <Application>Microsoft Office PowerPoint</Application>
  <PresentationFormat>Personnalisé</PresentationFormat>
  <Paragraphs>10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47</vt:i4>
      </vt:variant>
    </vt:vector>
  </HeadingPairs>
  <TitlesOfParts>
    <vt:vector size="49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120</cp:revision>
  <dcterms:created xsi:type="dcterms:W3CDTF">2020-05-12T17:47:43Z</dcterms:created>
  <dcterms:modified xsi:type="dcterms:W3CDTF">2024-05-03T10:42:54Z</dcterms:modified>
</cp:coreProperties>
</file>