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0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audio" Target="../media/audio5.wav"/><Relationship Id="rId18" Type="http://schemas.openxmlformats.org/officeDocument/2006/relationships/image" Target="../media/image9.gif"/><Relationship Id="rId3" Type="http://schemas.openxmlformats.org/officeDocument/2006/relationships/image" Target="../media/image1.jpeg"/><Relationship Id="rId21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audio" Target="../media/audio4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20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3.wav"/><Relationship Id="rId5" Type="http://schemas.openxmlformats.org/officeDocument/2006/relationships/image" Target="../media/image3.jpeg"/><Relationship Id="rId15" Type="http://schemas.openxmlformats.org/officeDocument/2006/relationships/audio" Target="../media/audio7.wav"/><Relationship Id="rId10" Type="http://schemas.openxmlformats.org/officeDocument/2006/relationships/audio" Target="../media/audio2.wav"/><Relationship Id="rId19" Type="http://schemas.openxmlformats.org/officeDocument/2006/relationships/audio" Target="../media/audio9.wav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4FE1A60-6C14-D606-5967-F9ADBB802B50}"/>
              </a:ext>
            </a:extLst>
          </p:cNvPr>
          <p:cNvSpPr/>
          <p:nvPr/>
        </p:nvSpPr>
        <p:spPr>
          <a:xfrm>
            <a:off x="-2316" y="476672"/>
            <a:ext cx="9144000" cy="62478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Nederlandse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liedjes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7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Chansons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hollandaises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538E3D38-A6B7-4D33-9540-26ACBBA4224F}"/>
              </a:ext>
            </a:extLst>
          </p:cNvPr>
          <p:cNvSpPr/>
          <p:nvPr/>
        </p:nvSpPr>
        <p:spPr>
          <a:xfrm>
            <a:off x="0" y="5568817"/>
            <a:ext cx="9144000" cy="4001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0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0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F01131AA-8B9F-443C-B784-34C7D3BD6F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28" y="548680"/>
            <a:ext cx="8977464" cy="5424730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493526ED-9490-4DD8-AAAF-EF82064AF5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298" y="1027553"/>
            <a:ext cx="8076269" cy="4561687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" name="Text Box 47">
            <a:extLst>
              <a:ext uri="{FF2B5EF4-FFF2-40B4-BE49-F238E27FC236}">
                <a16:creationId xmlns:a16="http://schemas.microsoft.com/office/drawing/2014/main" id="{E332032C-59D0-4841-92D5-D9416BB712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0721" y="1767591"/>
            <a:ext cx="13219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chemeClr val="accent6">
                    <a:lumMod val="50000"/>
                  </a:schemeClr>
                </a:solidFill>
              </a:rPr>
              <a:t>De </a:t>
            </a:r>
            <a:r>
              <a:rPr lang="cs-CZ" altLang="cs-CZ" sz="1400" b="1" dirty="0" err="1">
                <a:solidFill>
                  <a:schemeClr val="accent6">
                    <a:lumMod val="50000"/>
                  </a:schemeClr>
                </a:solidFill>
              </a:rPr>
              <a:t>mooiste</a:t>
            </a:r>
            <a:r>
              <a:rPr lang="cs-CZ" altLang="cs-CZ" sz="1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altLang="cs-CZ" sz="1400" b="1" dirty="0" err="1">
                <a:solidFill>
                  <a:schemeClr val="accent6">
                    <a:lumMod val="50000"/>
                  </a:schemeClr>
                </a:solidFill>
              </a:rPr>
              <a:t>jaren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id="{9BF034F3-A644-4EBE-AF0D-24C8911EB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164" y="1027553"/>
            <a:ext cx="8110403" cy="4561687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490A064E-EF20-4D9A-AF98-50DB6B329735}"/>
              </a:ext>
            </a:extLst>
          </p:cNvPr>
          <p:cNvSpPr/>
          <p:nvPr/>
        </p:nvSpPr>
        <p:spPr>
          <a:xfrm>
            <a:off x="-180528" y="1043080"/>
            <a:ext cx="9505056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Nederlandse</a:t>
            </a: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liedjes</a:t>
            </a: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7: </a:t>
            </a:r>
            <a:r>
              <a:rPr lang="cs-CZ" sz="2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instrumental</a:t>
            </a:r>
            <a:endParaRPr lang="es-ES" sz="28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AutoShape 32">
            <a:extLst>
              <a:ext uri="{FF2B5EF4-FFF2-40B4-BE49-F238E27FC236}">
                <a16:creationId xmlns:a16="http://schemas.microsoft.com/office/drawing/2014/main" id="{B85355AD-CAD2-4355-9DF9-DB7448916E46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26311" y="1197335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0" name="AutoShape 32">
            <a:extLst>
              <a:ext uri="{FF2B5EF4-FFF2-40B4-BE49-F238E27FC236}">
                <a16:creationId xmlns:a16="http://schemas.microsoft.com/office/drawing/2014/main" id="{DB4F536E-17AC-479F-92CE-A63D0095003B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8050752" y="1180140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21" name="Picture 91">
            <a:hlinkClick r:id="" action="ppaction://noaction">
              <a:snd r:embed="rId2" name="10 De mooiste jaren.wav"/>
            </a:hlinkClick>
            <a:extLst>
              <a:ext uri="{FF2B5EF4-FFF2-40B4-BE49-F238E27FC236}">
                <a16:creationId xmlns:a16="http://schemas.microsoft.com/office/drawing/2014/main" id="{326AE693-CEE7-4B3C-BB66-B86C10FFBF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654" y="1714502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Obrázek 21">
            <a:extLst>
              <a:ext uri="{FF2B5EF4-FFF2-40B4-BE49-F238E27FC236}">
                <a16:creationId xmlns:a16="http://schemas.microsoft.com/office/drawing/2014/main" id="{AD1E3894-7036-4F83-BCC0-37CFA888D85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86738" y="3438938"/>
            <a:ext cx="3825538" cy="145667"/>
          </a:xfrm>
          <a:prstGeom prst="rect">
            <a:avLst/>
          </a:prstGeom>
        </p:spPr>
      </p:pic>
      <p:pic>
        <p:nvPicPr>
          <p:cNvPr id="23" name="Obrázek 22">
            <a:extLst>
              <a:ext uri="{FF2B5EF4-FFF2-40B4-BE49-F238E27FC236}">
                <a16:creationId xmlns:a16="http://schemas.microsoft.com/office/drawing/2014/main" id="{4C4E0A08-9E53-4189-8312-CD48378FADF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99672" y="3438938"/>
            <a:ext cx="3825538" cy="145667"/>
          </a:xfrm>
          <a:prstGeom prst="rect">
            <a:avLst/>
          </a:prstGeom>
        </p:spPr>
      </p:pic>
      <p:sp>
        <p:nvSpPr>
          <p:cNvPr id="24" name="WordArt 72">
            <a:extLst>
              <a:ext uri="{FF2B5EF4-FFF2-40B4-BE49-F238E27FC236}">
                <a16:creationId xmlns:a16="http://schemas.microsoft.com/office/drawing/2014/main" id="{837273C3-A55A-4C06-B061-9FA8DEA2DF26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1425326" y="4507069"/>
            <a:ext cx="1034713" cy="91747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5">
                  <a:lumMod val="2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26" name="WordArt 72">
            <a:extLst>
              <a:ext uri="{FF2B5EF4-FFF2-40B4-BE49-F238E27FC236}">
                <a16:creationId xmlns:a16="http://schemas.microsoft.com/office/drawing/2014/main" id="{1E51D907-E7D6-4063-8E1E-DFE67F9CB32D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725710" y="4590901"/>
            <a:ext cx="966732" cy="88333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5">
                  <a:lumMod val="25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27" name="Obrázek 15">
            <a:extLst>
              <a:ext uri="{FF2B5EF4-FFF2-40B4-BE49-F238E27FC236}">
                <a16:creationId xmlns:a16="http://schemas.microsoft.com/office/drawing/2014/main" id="{D92E5A29-3903-4EA8-9B95-A6AA211F8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5768" y="4700276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Obrázek 15">
            <a:extLst>
              <a:ext uri="{FF2B5EF4-FFF2-40B4-BE49-F238E27FC236}">
                <a16:creationId xmlns:a16="http://schemas.microsoft.com/office/drawing/2014/main" id="{D43D4FE5-5879-4B6A-914A-9E72AC6217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157" y="4626911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91">
            <a:hlinkClick r:id="" action="ppaction://noaction">
              <a:snd r:embed="rId10" name="7 Zuiderzee.wav"/>
            </a:hlinkClick>
            <a:extLst>
              <a:ext uri="{FF2B5EF4-FFF2-40B4-BE49-F238E27FC236}">
                <a16:creationId xmlns:a16="http://schemas.microsoft.com/office/drawing/2014/main" id="{CAC14C56-2B7D-4DB4-B03F-D31463F40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710" y="3058633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91">
            <a:hlinkClick r:id="" action="ppaction://noaction">
              <a:snd r:embed="rId11" name="6  Hollandse hits.wav"/>
            </a:hlinkClick>
            <a:extLst>
              <a:ext uri="{FF2B5EF4-FFF2-40B4-BE49-F238E27FC236}">
                <a16:creationId xmlns:a16="http://schemas.microsoft.com/office/drawing/2014/main" id="{3E107528-416B-4C9F-A6AD-3D8EEED38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263" y="3846375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91">
            <a:hlinkClick r:id="" action="ppaction://noaction">
              <a:snd r:embed="rId12" name="9 Je hebt ongeveer.wav"/>
            </a:hlinkClick>
            <a:extLst>
              <a:ext uri="{FF2B5EF4-FFF2-40B4-BE49-F238E27FC236}">
                <a16:creationId xmlns:a16="http://schemas.microsoft.com/office/drawing/2014/main" id="{5872852B-8DE8-4D2F-8016-44871B635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441" y="2370506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91">
            <a:hlinkClick r:id="" action="ppaction://noaction">
              <a:snd r:embed="rId13" name="4 Noordzee strand.wav"/>
            </a:hlinkClick>
            <a:extLst>
              <a:ext uri="{FF2B5EF4-FFF2-40B4-BE49-F238E27FC236}">
                <a16:creationId xmlns:a16="http://schemas.microsoft.com/office/drawing/2014/main" id="{C725DEBB-20F4-4151-8FAD-957E51CA9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742" y="3781034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91">
            <a:hlinkClick r:id="" action="ppaction://noaction">
              <a:snd r:embed="rId14" name="2 Kun je nog dansen.wav"/>
            </a:hlinkClick>
            <a:extLst>
              <a:ext uri="{FF2B5EF4-FFF2-40B4-BE49-F238E27FC236}">
                <a16:creationId xmlns:a16="http://schemas.microsoft.com/office/drawing/2014/main" id="{13BD067D-5CEE-4FFA-8BD7-670CED3E1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070" y="2336820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91">
            <a:hlinkClick r:id="" action="ppaction://noaction">
              <a:snd r:embed="rId15" name="3  Marianne.wav"/>
            </a:hlinkClick>
            <a:extLst>
              <a:ext uri="{FF2B5EF4-FFF2-40B4-BE49-F238E27FC236}">
                <a16:creationId xmlns:a16="http://schemas.microsoft.com/office/drawing/2014/main" id="{FA3D5DCD-B37F-474B-84D4-D924BA44B9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351" y="3031748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91">
            <a:hlinkClick r:id="" action="ppaction://noaction">
              <a:snd r:embed="rId16" name="1 Dans dan mee..wav"/>
            </a:hlinkClick>
            <a:extLst>
              <a:ext uri="{FF2B5EF4-FFF2-40B4-BE49-F238E27FC236}">
                <a16:creationId xmlns:a16="http://schemas.microsoft.com/office/drawing/2014/main" id="{5A37B692-4E70-4FD4-A1AF-75B15F46D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070" y="1700224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2" name="Text Box 47">
            <a:extLst>
              <a:ext uri="{FF2B5EF4-FFF2-40B4-BE49-F238E27FC236}">
                <a16:creationId xmlns:a16="http://schemas.microsoft.com/office/drawing/2014/main" id="{7D4F142B-CB42-47FF-8A5E-AA37F34100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4378" y="3901765"/>
            <a:ext cx="171094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NL" altLang="cs-CZ" sz="1400" b="1">
                <a:solidFill>
                  <a:schemeClr val="accent6">
                    <a:lumMod val="50000"/>
                  </a:schemeClr>
                </a:solidFill>
              </a:rPr>
              <a:t> Noordzee strand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30F8517B-45B6-49CF-BF9B-460DBDD9B5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5287" y="3203994"/>
            <a:ext cx="162881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NL" altLang="cs-CZ" sz="1400" b="1">
                <a:solidFill>
                  <a:schemeClr val="accent6">
                    <a:lumMod val="50000"/>
                  </a:schemeClr>
                </a:solidFill>
              </a:rPr>
              <a:t>Marianne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4" name="Text Box 47">
            <a:extLst>
              <a:ext uri="{FF2B5EF4-FFF2-40B4-BE49-F238E27FC236}">
                <a16:creationId xmlns:a16="http://schemas.microsoft.com/office/drawing/2014/main" id="{B3D6DF18-1AD6-4D2A-967A-5E3571E8F5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3623" y="2404734"/>
            <a:ext cx="17109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accent6">
                    <a:lumMod val="50000"/>
                  </a:schemeClr>
                </a:solidFill>
              </a:rPr>
              <a:t>Kun je nog dansen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5" name="Text Box 47">
            <a:extLst>
              <a:ext uri="{FF2B5EF4-FFF2-40B4-BE49-F238E27FC236}">
                <a16:creationId xmlns:a16="http://schemas.microsoft.com/office/drawing/2014/main" id="{4C433D16-EE22-4AB5-9E1F-EBF4EBB5AF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5287" y="1863439"/>
            <a:ext cx="171094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NL" altLang="cs-CZ" sz="1400" b="1" dirty="0">
                <a:solidFill>
                  <a:schemeClr val="accent6">
                    <a:lumMod val="50000"/>
                  </a:schemeClr>
                </a:solidFill>
              </a:rPr>
              <a:t>Dans dan mee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88D3DA7E-509E-4AB5-B12B-928D8F073D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1630" y="2429357"/>
            <a:ext cx="119670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accent6">
                    <a:lumMod val="50000"/>
                  </a:schemeClr>
                </a:solidFill>
              </a:rPr>
              <a:t> Je hebt ongeveer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280BE9D3-88C3-4D4D-99C3-D9DD2671D8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1711" y="3227756"/>
            <a:ext cx="1067325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accent6">
                    <a:lumMod val="50000"/>
                  </a:schemeClr>
                </a:solidFill>
              </a:rPr>
              <a:t>Zuiderzee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588B53CA-07CF-4644-A184-474495D2F6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91819" y="3957372"/>
            <a:ext cx="11071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accent6">
                    <a:lumMod val="50000"/>
                  </a:schemeClr>
                </a:solidFill>
              </a:rPr>
              <a:t>Hollandse hits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35349ED1-004C-4270-9D4D-500AC3C12D4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4916">
            <a:off x="3529880" y="1678850"/>
            <a:ext cx="2180475" cy="2322621"/>
          </a:xfrm>
          <a:prstGeom prst="rect">
            <a:avLst/>
          </a:prstGeom>
        </p:spPr>
      </p:pic>
      <p:pic>
        <p:nvPicPr>
          <p:cNvPr id="51" name="Obrázek 50">
            <a:extLst>
              <a:ext uri="{FF2B5EF4-FFF2-40B4-BE49-F238E27FC236}">
                <a16:creationId xmlns:a16="http://schemas.microsoft.com/office/drawing/2014/main" id="{00475E12-C0A7-42B0-98BB-2C16EDAA9D80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358" y="4780342"/>
            <a:ext cx="837445" cy="741185"/>
          </a:xfrm>
          <a:prstGeom prst="rect">
            <a:avLst/>
          </a:prstGeom>
        </p:spPr>
      </p:pic>
      <p:pic>
        <p:nvPicPr>
          <p:cNvPr id="54" name="Obrázek 53">
            <a:extLst>
              <a:ext uri="{FF2B5EF4-FFF2-40B4-BE49-F238E27FC236}">
                <a16:creationId xmlns:a16="http://schemas.microsoft.com/office/drawing/2014/main" id="{55070D9C-6BA2-453D-902D-D5031FE00AF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458" y="4807086"/>
            <a:ext cx="837445" cy="741185"/>
          </a:xfrm>
          <a:prstGeom prst="rect">
            <a:avLst/>
          </a:prstGeom>
        </p:spPr>
      </p:pic>
      <p:pic>
        <p:nvPicPr>
          <p:cNvPr id="2" name="Picture 91">
            <a:hlinkClick r:id="" action="ppaction://noaction">
              <a:snd r:embed="rId19" name="8 Rosanne.wav"/>
            </a:hlinkClick>
            <a:extLst>
              <a:ext uri="{FF2B5EF4-FFF2-40B4-BE49-F238E27FC236}">
                <a16:creationId xmlns:a16="http://schemas.microsoft.com/office/drawing/2014/main" id="{5AD558C6-A7EE-DA65-D9ED-1A5195C813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880" y="3846375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91">
            <a:hlinkClick r:id="" action="ppaction://noaction">
              <a:snd r:embed="rId20" name="5 Corona.wav"/>
            </a:hlinkClick>
            <a:extLst>
              <a:ext uri="{FF2B5EF4-FFF2-40B4-BE49-F238E27FC236}">
                <a16:creationId xmlns:a16="http://schemas.microsoft.com/office/drawing/2014/main" id="{FBDDA005-C6DC-91EF-5219-9D4FEA8A9C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009" y="3802134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C71DA6D3-62F7-3DBB-147C-877714B692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7734" y="4424010"/>
            <a:ext cx="11071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accent6">
                    <a:lumMod val="50000"/>
                  </a:schemeClr>
                </a:solidFill>
              </a:rPr>
              <a:t>Rosanne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 Box 47">
            <a:extLst>
              <a:ext uri="{FF2B5EF4-FFF2-40B4-BE49-F238E27FC236}">
                <a16:creationId xmlns:a16="http://schemas.microsoft.com/office/drawing/2014/main" id="{614496C1-22F0-44CD-6D78-65B58895F8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3621" y="4412506"/>
            <a:ext cx="99177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altLang="cs-CZ" sz="1400" b="1" dirty="0" err="1">
                <a:solidFill>
                  <a:schemeClr val="accent6">
                    <a:lumMod val="50000"/>
                  </a:schemeClr>
                </a:solidFill>
              </a:rPr>
              <a:t>Corona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7AE708A8-DCFB-1C9D-F276-3E3326B8FE5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279" y="4810603"/>
            <a:ext cx="837445" cy="74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53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0 De mooiste jaren.wav"/>
          </p:stSnd>
        </p:sndAc>
      </p:transition>
    </mc:Choice>
    <mc:Fallback xmlns="">
      <p:transition spd="slow" advClick="0">
        <p:split orient="vert"/>
        <p:sndAc>
          <p:stSnd>
            <p:snd r:embed="rId21" name="10 De mooiste jar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4" grpId="0"/>
      <p:bldP spid="26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322</TotalTime>
  <Words>58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2024-05-28T14:59:54Z</dcterms:modified>
</cp:coreProperties>
</file>