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vmUQzKEYpR4ZMCe1rE7Og==" hashData="BihCWV43+q6VKj3mqRn5n+o2/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01" autoAdjust="0"/>
    <p:restoredTop sz="86402" autoAdjust="0"/>
  </p:normalViewPr>
  <p:slideViewPr>
    <p:cSldViewPr>
      <p:cViewPr>
        <p:scale>
          <a:sx n="86" d="100"/>
          <a:sy n="86" d="100"/>
        </p:scale>
        <p:origin x="-998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7F9438-23C1-4EF7-AF05-CA1C0DA98139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FDD0CB-0A53-4C8B-AD78-2DC1EF18E4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546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62E79AD-7501-4C78-89B7-7FBE7B8D850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CB035A-7096-4A7C-B104-3C3B565B8D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656390-207A-4B8A-B47F-4797B2C36E2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3F877-909E-4134-BCEF-102956C56F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423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743C4-3DE8-41DC-B271-42237E9CA4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209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040BA-D3C0-41AE-98B1-DC936D263F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191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18B87-EE07-4B08-9BF6-689CFD39C0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786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147EE0-2949-4B54-8370-26531BCB7B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2797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864FF-1B88-41B7-87B9-A61B586706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6775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48667-82F2-4C8E-AB2C-5BBFFBA05E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097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8FEB9-8D12-43C4-BD77-1F39764CAC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264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4C031-95BA-464A-BE3E-D1CB7F3E1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455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51C7C-FCDA-4B45-80A0-6730C6CA16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7702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091EE-4FEA-48C0-9356-3507F17FE4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5075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accent4">
                <a:lumMod val="10000"/>
              </a:schemeClr>
            </a:gs>
            <a:gs pos="89000">
              <a:schemeClr val="bg2">
                <a:lumMod val="40000"/>
                <a:lumOff val="60000"/>
              </a:schemeClr>
            </a:gs>
            <a:gs pos="79994">
              <a:schemeClr val="bg2">
                <a:lumMod val="60000"/>
                <a:lumOff val="40000"/>
              </a:schemeClr>
            </a:gs>
            <a:gs pos="96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DFA32B-BD86-44D7-9762-ECCE416211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4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microsoft.com/office/2007/relationships/hdphoto" Target="../media/hdphoto7.wdp"/><Relationship Id="rId50" Type="http://schemas.openxmlformats.org/officeDocument/2006/relationships/image" Target="../media/image41.jpeg"/><Relationship Id="rId55" Type="http://schemas.microsoft.com/office/2007/relationships/hdphoto" Target="../media/hdphoto8.wdp"/><Relationship Id="rId63" Type="http://schemas.openxmlformats.org/officeDocument/2006/relationships/image" Target="../media/image50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jpeg"/><Relationship Id="rId40" Type="http://schemas.microsoft.com/office/2007/relationships/hdphoto" Target="../media/hdphoto4.wdp"/><Relationship Id="rId45" Type="http://schemas.openxmlformats.org/officeDocument/2006/relationships/image" Target="../media/image37.gif"/><Relationship Id="rId53" Type="http://schemas.openxmlformats.org/officeDocument/2006/relationships/image" Target="../media/image44.jpeg"/><Relationship Id="rId58" Type="http://schemas.openxmlformats.org/officeDocument/2006/relationships/image" Target="../media/image47.png"/><Relationship Id="rId66" Type="http://schemas.openxmlformats.org/officeDocument/2006/relationships/audio" Target="../media/audio11.wav"/><Relationship Id="rId5" Type="http://schemas.openxmlformats.org/officeDocument/2006/relationships/image" Target="../media/image5.gif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microsoft.com/office/2007/relationships/hdphoto" Target="../media/hdphoto2.wdp"/><Relationship Id="rId49" Type="http://schemas.openxmlformats.org/officeDocument/2006/relationships/image" Target="../media/image40.jpeg"/><Relationship Id="rId57" Type="http://schemas.microsoft.com/office/2007/relationships/hdphoto" Target="../media/hdphoto9.wdp"/><Relationship Id="rId61" Type="http://schemas.openxmlformats.org/officeDocument/2006/relationships/image" Target="../media/image48.jpeg"/><Relationship Id="rId10" Type="http://schemas.openxmlformats.org/officeDocument/2006/relationships/image" Target="../media/image17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microsoft.com/office/2007/relationships/hdphoto" Target="../media/hdphoto6.wdp"/><Relationship Id="rId52" Type="http://schemas.openxmlformats.org/officeDocument/2006/relationships/image" Target="../media/image43.jpeg"/><Relationship Id="rId60" Type="http://schemas.openxmlformats.org/officeDocument/2006/relationships/audio" Target="../media/audio10.wav"/><Relationship Id="rId65" Type="http://schemas.openxmlformats.org/officeDocument/2006/relationships/image" Target="../media/image52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openxmlformats.org/officeDocument/2006/relationships/image" Target="../media/image32.png"/><Relationship Id="rId43" Type="http://schemas.openxmlformats.org/officeDocument/2006/relationships/image" Target="../media/image36.png"/><Relationship Id="rId48" Type="http://schemas.openxmlformats.org/officeDocument/2006/relationships/image" Target="../media/image39.jpeg"/><Relationship Id="rId56" Type="http://schemas.openxmlformats.org/officeDocument/2006/relationships/image" Target="../media/image46.png"/><Relationship Id="rId64" Type="http://schemas.openxmlformats.org/officeDocument/2006/relationships/image" Target="../media/image51.png"/><Relationship Id="rId8" Type="http://schemas.openxmlformats.org/officeDocument/2006/relationships/image" Target="../media/image15.gif"/><Relationship Id="rId51" Type="http://schemas.openxmlformats.org/officeDocument/2006/relationships/image" Target="../media/image42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image" Target="../media/image31.jpeg"/><Relationship Id="rId38" Type="http://schemas.microsoft.com/office/2007/relationships/hdphoto" Target="../media/hdphoto3.wdp"/><Relationship Id="rId46" Type="http://schemas.openxmlformats.org/officeDocument/2006/relationships/image" Target="../media/image38.png"/><Relationship Id="rId59" Type="http://schemas.microsoft.com/office/2007/relationships/hdphoto" Target="../media/hdphoto10.wdp"/><Relationship Id="rId67" Type="http://schemas.openxmlformats.org/officeDocument/2006/relationships/image" Target="../media/image53.jpeg"/><Relationship Id="rId20" Type="http://schemas.openxmlformats.org/officeDocument/2006/relationships/image" Target="../media/image24.jpeg"/><Relationship Id="rId41" Type="http://schemas.openxmlformats.org/officeDocument/2006/relationships/image" Target="../media/image35.png"/><Relationship Id="rId54" Type="http://schemas.openxmlformats.org/officeDocument/2006/relationships/image" Target="../media/image45.jpeg"/><Relationship Id="rId62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763"/>
            <a:ext cx="918051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142.wav">
            <a:hlinkClick r:id="" action="ppaction://media"/>
          </p:cNvPr>
          <p:cNvPicPr>
            <a:picLocks noRot="1" noChangeAspect="1"/>
          </p:cNvPicPr>
          <p:nvPr>
            <a:wavAudioFile r:embed="rId1" name="01. Cœu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414" y="6102806"/>
            <a:ext cx="700658" cy="239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51728"/>
            <a:ext cx="408647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2" descr="C:\Users\JCL\Desktop\Clara Luciani - Cœur (2021)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16088"/>
            <a:ext cx="3462338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4763"/>
            <a:ext cx="918051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28763" y="1339850"/>
            <a:ext cx="6049962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01. Cœur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02. Le Reste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03. Le Chanteur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04. Tout Le Monde (sauf Toi)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05. Respire Encore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06. Amour Toujours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07. J'sais Pas Plaire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08. Sad &amp; Slow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09. La Place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10. Bandit 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11. Au Revoir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8" descr="C:\Users\JCL\Desktop\1k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155950"/>
            <a:ext cx="4225925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0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93631"/>
            <a:ext cx="3383855" cy="3492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œ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e Rest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Tout Le Monde (sauf Toi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 Chante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Respire Encor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J'sais Pas Plai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Sad &amp; Slow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La Plac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Band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4098126"/>
            <a:ext cx="634999" cy="1766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319" y="5007319"/>
            <a:ext cx="627856" cy="83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60" name="06. Amour Toujours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\Desktop\Clara Luciani - Cœur (2021)\m5g70toczqr2b-600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593850"/>
            <a:ext cx="13112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443038"/>
            <a:ext cx="1549400" cy="165100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8" descr="C:\Users\JCL\Desktop\Clara Luciani - Cœur (2021)\aaaa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64681"/>
            <a:ext cx="1831975" cy="2892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5421313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1" descr="C:\Users\Marie-Jose\Desktop\NUMEROS JUKEBOX NOIR\11 (FILEminimizer).jpg">
            <a:hlinkClick r:id="" action="ppaction://noaction" highlightClick="1">
              <a:snd r:embed="rId66" name="11. Au Revoi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88607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2024-05-16T13:47:13Z</dcterms:modified>
</cp:coreProperties>
</file>