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67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dy5pF7M6N+3HRZuf9YOYA==" hashData="nXHSi3CsOx8tp6epspKPOMFfYn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62D00"/>
    <a:srgbClr val="640000"/>
    <a:srgbClr val="A80000"/>
    <a:srgbClr val="002448"/>
    <a:srgbClr val="005EBC"/>
    <a:srgbClr val="00458A"/>
    <a:srgbClr val="004F9E"/>
    <a:srgbClr val="0032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276" autoAdjust="0"/>
    <p:restoredTop sz="94660"/>
  </p:normalViewPr>
  <p:slideViewPr>
    <p:cSldViewPr>
      <p:cViewPr>
        <p:scale>
          <a:sx n="76" d="100"/>
          <a:sy n="76" d="100"/>
        </p:scale>
        <p:origin x="-1171" y="-355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85FC995C-8395-4571-9474-920C4CF8BBE1}" type="datetimeFigureOut">
              <a:rPr lang="fr-FR"/>
              <a:pPr>
                <a:defRPr/>
              </a:pPr>
              <a:t>21/05/2024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E669770-AD0D-4B05-988E-AD7BAB03AB5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5875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A9904DC-60D8-4F18-A443-AE34E85167C8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546880B-1812-4F5F-A1B9-F1A93D8E8F95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F7CC6B7-E482-4321-BCEA-1969A78F4DA8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E7BC43-BFBA-4E06-B1FB-A21A4EBA4CC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0504422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5C5A0-5E98-454E-8358-8899876BD5A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755539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5276B3-89B5-4F10-8677-F354436346A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33613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E16F63-3534-4795-8893-FAC796B92DA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816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D011AA-D317-43D3-B875-8B788D07510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456916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B4033-B5C7-4B98-A489-AC6D861038F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89366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DCF9C6-ED6E-42CE-932D-45B0197AD56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132601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792C3A-16D4-4B92-B8E9-253C09ED69D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62011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24F103-C6A8-485F-AC97-2240B5602A9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622001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283DBD-DDF1-4571-820F-619BFD01447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552327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E4305B-FFE9-45A3-A111-F2D4C7EE095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028317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81000">
              <a:srgbClr val="862D00"/>
            </a:gs>
            <a:gs pos="89000">
              <a:schemeClr val="accent4">
                <a:lumMod val="10000"/>
              </a:schemeClr>
            </a:gs>
            <a:gs pos="86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9002A1-E907-4E02-BCFE-B2861A3D61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9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.png"/><Relationship Id="rId12" Type="http://schemas.openxmlformats.org/officeDocument/2006/relationships/image" Target="../media/image8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2.gif"/><Relationship Id="rId11" Type="http://schemas.openxmlformats.org/officeDocument/2006/relationships/image" Target="../media/image7.jpeg"/><Relationship Id="rId5" Type="http://schemas.openxmlformats.org/officeDocument/2006/relationships/image" Target="../media/image1.png"/><Relationship Id="rId10" Type="http://schemas.openxmlformats.org/officeDocument/2006/relationships/image" Target="../media/image6.gif"/><Relationship Id="rId4" Type="http://schemas.openxmlformats.org/officeDocument/2006/relationships/notesSlide" Target="../notesSlides/notesSlide1.xml"/><Relationship Id="rId9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png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gif"/><Relationship Id="rId18" Type="http://schemas.openxmlformats.org/officeDocument/2006/relationships/image" Target="../media/image24.jpeg"/><Relationship Id="rId26" Type="http://schemas.openxmlformats.org/officeDocument/2006/relationships/image" Target="../media/image28.jpeg"/><Relationship Id="rId39" Type="http://schemas.openxmlformats.org/officeDocument/2006/relationships/image" Target="../media/image35.png"/><Relationship Id="rId21" Type="http://schemas.openxmlformats.org/officeDocument/2006/relationships/audio" Target="../media/audio1.wav"/><Relationship Id="rId34" Type="http://schemas.openxmlformats.org/officeDocument/2006/relationships/image" Target="../media/image32.jpeg"/><Relationship Id="rId42" Type="http://schemas.microsoft.com/office/2007/relationships/hdphoto" Target="../media/hdphoto2.wdp"/><Relationship Id="rId47" Type="http://schemas.openxmlformats.org/officeDocument/2006/relationships/image" Target="../media/image39.png"/><Relationship Id="rId50" Type="http://schemas.microsoft.com/office/2007/relationships/hdphoto" Target="../media/hdphoto6.wdp"/><Relationship Id="rId55" Type="http://schemas.openxmlformats.org/officeDocument/2006/relationships/image" Target="../media/image45.jpeg"/><Relationship Id="rId63" Type="http://schemas.openxmlformats.org/officeDocument/2006/relationships/image" Target="../media/image51.png"/><Relationship Id="rId68" Type="http://schemas.openxmlformats.org/officeDocument/2006/relationships/image" Target="../media/image55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3.jpeg"/><Relationship Id="rId29" Type="http://schemas.openxmlformats.org/officeDocument/2006/relationships/audio" Target="../media/audio9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24" Type="http://schemas.openxmlformats.org/officeDocument/2006/relationships/image" Target="../media/image27.jpeg"/><Relationship Id="rId32" Type="http://schemas.openxmlformats.org/officeDocument/2006/relationships/image" Target="../media/image31.jpeg"/><Relationship Id="rId37" Type="http://schemas.openxmlformats.org/officeDocument/2006/relationships/audio" Target="../media/audio13.wav"/><Relationship Id="rId40" Type="http://schemas.microsoft.com/office/2007/relationships/hdphoto" Target="../media/hdphoto1.wdp"/><Relationship Id="rId45" Type="http://schemas.openxmlformats.org/officeDocument/2006/relationships/image" Target="../media/image38.png"/><Relationship Id="rId53" Type="http://schemas.openxmlformats.org/officeDocument/2006/relationships/image" Target="../media/image43.jpeg"/><Relationship Id="rId58" Type="http://schemas.openxmlformats.org/officeDocument/2006/relationships/image" Target="../media/image48.png"/><Relationship Id="rId66" Type="http://schemas.openxmlformats.org/officeDocument/2006/relationships/image" Target="../media/image53.jpeg"/><Relationship Id="rId5" Type="http://schemas.openxmlformats.org/officeDocument/2006/relationships/image" Target="../media/image6.gif"/><Relationship Id="rId15" Type="http://schemas.openxmlformats.org/officeDocument/2006/relationships/audio" Target="../media/audio3.wav"/><Relationship Id="rId23" Type="http://schemas.openxmlformats.org/officeDocument/2006/relationships/audio" Target="../media/audio6.wav"/><Relationship Id="rId28" Type="http://schemas.openxmlformats.org/officeDocument/2006/relationships/image" Target="../media/image29.jpeg"/><Relationship Id="rId36" Type="http://schemas.openxmlformats.org/officeDocument/2006/relationships/image" Target="../media/image33.jpeg"/><Relationship Id="rId49" Type="http://schemas.openxmlformats.org/officeDocument/2006/relationships/image" Target="../media/image40.png"/><Relationship Id="rId57" Type="http://schemas.openxmlformats.org/officeDocument/2006/relationships/image" Target="../media/image47.jpeg"/><Relationship Id="rId61" Type="http://schemas.microsoft.com/office/2007/relationships/hdphoto" Target="../media/hdphoto8.wdp"/><Relationship Id="rId10" Type="http://schemas.openxmlformats.org/officeDocument/2006/relationships/image" Target="../media/image18.gif"/><Relationship Id="rId19" Type="http://schemas.openxmlformats.org/officeDocument/2006/relationships/audio" Target="../media/audio5.wav"/><Relationship Id="rId31" Type="http://schemas.openxmlformats.org/officeDocument/2006/relationships/audio" Target="../media/audio10.wav"/><Relationship Id="rId44" Type="http://schemas.microsoft.com/office/2007/relationships/hdphoto" Target="../media/hdphoto3.wdp"/><Relationship Id="rId52" Type="http://schemas.openxmlformats.org/officeDocument/2006/relationships/image" Target="../media/image42.png"/><Relationship Id="rId60" Type="http://schemas.openxmlformats.org/officeDocument/2006/relationships/image" Target="../media/image49.png"/><Relationship Id="rId65" Type="http://schemas.openxmlformats.org/officeDocument/2006/relationships/image" Target="../media/image52.jpeg"/><Relationship Id="rId4" Type="http://schemas.openxmlformats.org/officeDocument/2006/relationships/image" Target="../media/image13.png"/><Relationship Id="rId9" Type="http://schemas.openxmlformats.org/officeDocument/2006/relationships/image" Target="../media/image17.gif"/><Relationship Id="rId14" Type="http://schemas.openxmlformats.org/officeDocument/2006/relationships/image" Target="../media/image22.gif"/><Relationship Id="rId22" Type="http://schemas.openxmlformats.org/officeDocument/2006/relationships/image" Target="../media/image26.jpeg"/><Relationship Id="rId27" Type="http://schemas.openxmlformats.org/officeDocument/2006/relationships/audio" Target="../media/audio8.wav"/><Relationship Id="rId30" Type="http://schemas.openxmlformats.org/officeDocument/2006/relationships/image" Target="../media/image30.jpeg"/><Relationship Id="rId35" Type="http://schemas.openxmlformats.org/officeDocument/2006/relationships/audio" Target="../media/audio12.wav"/><Relationship Id="rId43" Type="http://schemas.openxmlformats.org/officeDocument/2006/relationships/image" Target="../media/image37.png"/><Relationship Id="rId48" Type="http://schemas.microsoft.com/office/2007/relationships/hdphoto" Target="../media/hdphoto5.wdp"/><Relationship Id="rId56" Type="http://schemas.openxmlformats.org/officeDocument/2006/relationships/image" Target="../media/image46.jpeg"/><Relationship Id="rId64" Type="http://schemas.openxmlformats.org/officeDocument/2006/relationships/audio" Target="../media/audio14.wav"/><Relationship Id="rId8" Type="http://schemas.openxmlformats.org/officeDocument/2006/relationships/image" Target="../media/image16.gif"/><Relationship Id="rId51" Type="http://schemas.openxmlformats.org/officeDocument/2006/relationships/image" Target="../media/image41.gif"/><Relationship Id="rId3" Type="http://schemas.openxmlformats.org/officeDocument/2006/relationships/image" Target="../media/image12.png"/><Relationship Id="rId12" Type="http://schemas.openxmlformats.org/officeDocument/2006/relationships/image" Target="../media/image20.jpeg"/><Relationship Id="rId17" Type="http://schemas.openxmlformats.org/officeDocument/2006/relationships/audio" Target="../media/audio4.wav"/><Relationship Id="rId25" Type="http://schemas.openxmlformats.org/officeDocument/2006/relationships/audio" Target="../media/audio7.wav"/><Relationship Id="rId33" Type="http://schemas.openxmlformats.org/officeDocument/2006/relationships/audio" Target="../media/audio11.wav"/><Relationship Id="rId38" Type="http://schemas.openxmlformats.org/officeDocument/2006/relationships/image" Target="../media/image34.jpeg"/><Relationship Id="rId46" Type="http://schemas.microsoft.com/office/2007/relationships/hdphoto" Target="../media/hdphoto4.wdp"/><Relationship Id="rId59" Type="http://schemas.microsoft.com/office/2007/relationships/hdphoto" Target="../media/hdphoto7.wdp"/><Relationship Id="rId67" Type="http://schemas.openxmlformats.org/officeDocument/2006/relationships/image" Target="../media/image54.png"/><Relationship Id="rId20" Type="http://schemas.openxmlformats.org/officeDocument/2006/relationships/image" Target="../media/image25.jpeg"/><Relationship Id="rId41" Type="http://schemas.openxmlformats.org/officeDocument/2006/relationships/image" Target="../media/image36.png"/><Relationship Id="rId54" Type="http://schemas.openxmlformats.org/officeDocument/2006/relationships/image" Target="../media/image44.jpeg"/><Relationship Id="rId62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03. 3377.wav">
            <a:hlinkClick r:id="" action="ppaction://media"/>
          </p:cNvPr>
          <p:cNvPicPr>
            <a:picLocks noRot="1" noChangeAspect="1"/>
          </p:cNvPicPr>
          <p:nvPr>
            <a:wavAudioFile r:embed="rId1" name="03. Calogero - Centre ville.wav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2" descr="C:\Users\JCL\Desktop\Animation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3377.wav">
            <a:hlinkClick r:id="" action="ppaction://media"/>
          </p:cNvPr>
          <p:cNvPicPr>
            <a:picLocks noRot="1" noChangeAspect="1"/>
          </p:cNvPicPr>
          <p:nvPr>
            <a:wavAudioFile r:embed="rId2" name="Por que te vas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Image 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7338" y="6396037"/>
            <a:ext cx="547687" cy="187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1086" y="1551728"/>
            <a:ext cx="3991690" cy="37494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59" name="Picture 11" descr="C:\Users\JCL\Desktop\Calogero - Centre ville\cover 59ko.jp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1700213"/>
            <a:ext cx="34353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C:\Users\JCL\Desktop\Animation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627313" y="1382713"/>
            <a:ext cx="6049962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01. C'était mieux après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02. Mauvais perdant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03. Centre ville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04. Celui d'en bas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05. Vidéo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06. Le Temps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07. La Rumeur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08. Peut-être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09. Cinq heures et quart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10. On fait comme si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11. Titanic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12. Stylo vert</a:t>
            </a:r>
          </a:p>
          <a:p>
            <a:pPr algn="ctr" eaLnBrk="1" hangingPunct="1"/>
            <a:r>
              <a:rPr lang="fr-FR" sz="2000" b="1">
                <a:solidFill>
                  <a:srgbClr val="FFC000"/>
                </a:solidFill>
              </a:rPr>
              <a:t>13. Celui d'en bas (edit)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1347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7" name="Picture 6" descr="C:\Users\JCL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8675" y="2619375"/>
            <a:ext cx="5454650" cy="4100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-28575"/>
            <a:ext cx="9070975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8288" y="3130550"/>
            <a:ext cx="1403350" cy="2290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388" y="6403975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938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4623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5344" y="947870"/>
            <a:ext cx="1823993" cy="118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5549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9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6036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6" descr="C:\Users\Marie-Jose\Desktop\NUMEROS JUKEBOX NOIR\1 (FILEminimizer).jpg">
            <a:hlinkClick r:id="" action="ppaction://noaction" highlightClick="1">
              <a:snd r:embed="rId15" name="01. Calogero - C'était mieux aprè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19112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C:\Users\Marie-Jose\Desktop\NUMEROS JUKEBOX NOIR\2 (FILEminimizer).jpg">
            <a:hlinkClick r:id="" action="ppaction://noaction" highlightClick="1">
              <a:snd r:embed="rId17" name="02. Calogero - Mauvais perdant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513138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4" descr="C:\Users\Marie-Jose\Desktop\NUMEROS JUKEBOX NOIR\4 (FILEminimizer).jpg">
            <a:hlinkClick r:id="" action="ppaction://noaction" highlightClick="1">
              <a:snd r:embed="rId19" name="04. Calogero - Celui d'en ba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35610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3" descr="C:\Users\Marie-Jose\Desktop\NUMEROS JUKEBOX NOIR\3 (FILEminimizer).jpg">
            <a:hlinkClick r:id="" action="ppaction://noaction" highlightClick="1">
              <a:snd r:embed="rId21" name="03. Calogero - Centre ville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3924300"/>
            <a:ext cx="506413" cy="25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Users\Marie-Jose\Desktop\NUMEROS JUKEBOX NOIR\5 (FILEminimizer).jpg">
            <a:hlinkClick r:id="" action="ppaction://noaction" highlightClick="1">
              <a:snd r:embed="rId23" name="05. Calogero - Vidéo.wav"/>
            </a:hlinkClick>
          </p:cNvPr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9413" y="4764088"/>
            <a:ext cx="506412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6" descr="C:\Users\Marie-Jose\Desktop\NUMEROS JUKEBOX NOIR\6 (FILEminimizer).jpg">
            <a:hlinkClick r:id="" action="ppaction://noaction" highlightClick="1">
              <a:snd r:embed="rId25" name="06. Calogero - Le temps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8938" y="5157788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8100" y="3130550"/>
            <a:ext cx="368300" cy="2236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7" descr="C:\Users\Marie-Jose\Desktop\NUMEROS JUKEBOX NOIR\7 (FILEminimizer).jpg">
            <a:hlinkClick r:id="" action="ppaction://noaction" highlightClick="1">
              <a:snd r:embed="rId27" name="07. Calogero - La rumeur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094038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8" descr="C:\Users\Marie-Jose\Desktop\NUMEROS JUKEBOX NOIR\8 (FILEminimizer).jpg">
            <a:hlinkClick r:id="" action="ppaction://noaction" highlightClick="1">
              <a:snd r:embed="rId29" name="08. Calogero - Peut-être.wav"/>
            </a:hlinkClick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35210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9" descr="C:\Users\Marie-Jose\Desktop\NUMEROS JUKEBOX NOIR\9 (FILEminimizer).jpg">
            <a:hlinkClick r:id="" action="ppaction://noaction" highlightClick="1">
              <a:snd r:embed="rId31" name="09. Calogero - Cinq heures et quart.wav"/>
            </a:hlinkClick>
          </p:cNvPr>
          <p:cNvPicPr>
            <a:picLocks noChangeAspect="1" noChangeArrowheads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0600" y="3932238"/>
            <a:ext cx="5302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0" descr="C:\Users\Marie-Jose\Desktop\NUMEROS JUKEBOX NOIR\10 (FILEminimizer).jpg">
            <a:hlinkClick r:id="" action="ppaction://noaction" highlightClick="1">
              <a:snd r:embed="rId33" name="10. Calogero - On fait comme si.wav"/>
            </a:hlinkClick>
          </p:cNvPr>
          <p:cNvPicPr>
            <a:picLocks noChangeAspect="1" noChangeArrowheads="1"/>
          </p:cNvPicPr>
          <p:nvPr/>
        </p:nvPicPr>
        <p:blipFill>
          <a:blip r:embed="rId3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013" y="4351338"/>
            <a:ext cx="498475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1" descr="C:\Users\Marie-Jose\Desktop\NUMEROS JUKEBOX NOIR\11 (FILEminimizer).jpg">
            <a:hlinkClick r:id="" action="ppaction://noaction" highlightClick="1">
              <a:snd r:embed="rId35" name="11. Calogero - Titanic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4764088"/>
            <a:ext cx="450850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12" descr="C:\Users\Marie-Jose\Desktop\NUMEROS JUKEBOX NOIR\12 (FILEminimizer).jpg">
            <a:hlinkClick r:id="" action="ppaction://noaction" highlightClick="1">
              <a:snd r:embed="rId37" name="12. Calogero - Stylo vert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2825" y="5162550"/>
            <a:ext cx="46831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50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371475" cy="2284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3">
            <a:extLst>
              <a:ext uri="{BEBA8EAE-BF5A-486C-A8C5-ECC9F3942E4B}">
                <a14:imgProps xmlns:a14="http://schemas.microsoft.com/office/drawing/2010/main">
                  <a14:imgLayer r:embed="rId4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0763" y="3560763"/>
            <a:ext cx="204152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D:\SMYLET\BOUGEOIR 2.png"/>
          <p:cNvPicPr>
            <a:picLocks noChangeAspect="1" noChangeArrowheads="1"/>
          </p:cNvPicPr>
          <p:nvPr/>
        </p:nvPicPr>
        <p:blipFill>
          <a:blip r:embed="rId45">
            <a:extLst>
              <a:ext uri="{BEBA8EAE-BF5A-486C-A8C5-ECC9F3942E4B}">
                <a14:imgProps xmlns:a14="http://schemas.microsoft.com/office/drawing/2010/main">
                  <a14:imgLayer r:embed="rId46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1844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BEBA8EAE-BF5A-486C-A8C5-ECC9F3942E4B}">
                <a14:imgProps xmlns:a14="http://schemas.microsoft.com/office/drawing/2010/main">
                  <a14:imgLayer r:embed="rId48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5188" y="218916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BEBA8EAE-BF5A-486C-A8C5-ECC9F3942E4B}">
                <a14:imgProps xmlns:a14="http://schemas.microsoft.com/office/drawing/2010/main">
                  <a14:imgLayer r:embed="rId50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71600"/>
            <a:ext cx="7032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063" y="1828800"/>
            <a:ext cx="315912" cy="409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155" y="4391025"/>
            <a:ext cx="533816" cy="153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050" y="1443038"/>
            <a:ext cx="1295400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" descr="D:\SMYLET\1 (FILEmini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2628900"/>
            <a:ext cx="1304925" cy="560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4" descr="C:\Users\Solenn\Desktop\3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921125"/>
            <a:ext cx="1343025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2525" y="2041525"/>
            <a:ext cx="1304925" cy="55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Solenn\Desktop\1 (FILEminimizer)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9513" y="3289300"/>
            <a:ext cx="13223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8">
            <a:extLst>
              <a:ext uri="{BEBA8EAE-BF5A-486C-A8C5-ECC9F3942E4B}">
                <a14:imgProps xmlns:a14="http://schemas.microsoft.com/office/drawing/2010/main">
                  <a14:imgLayer r:embed="rId59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0800" y="3886200"/>
            <a:ext cx="1444625" cy="1535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60">
            <a:extLst>
              <a:ext uri="{BEBA8EAE-BF5A-486C-A8C5-ECC9F3942E4B}">
                <a14:imgProps xmlns:a14="http://schemas.microsoft.com/office/drawing/2010/main">
                  <a14:imgLayer r:embed="rId61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158875"/>
            <a:ext cx="8524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Cadre 58"/>
          <p:cNvSpPr/>
          <p:nvPr/>
        </p:nvSpPr>
        <p:spPr bwMode="auto">
          <a:xfrm>
            <a:off x="2713038" y="3125788"/>
            <a:ext cx="385762" cy="2290762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0" name="Cadre 59"/>
          <p:cNvSpPr/>
          <p:nvPr/>
        </p:nvSpPr>
        <p:spPr bwMode="auto">
          <a:xfrm>
            <a:off x="1301750" y="3094038"/>
            <a:ext cx="385763" cy="2327275"/>
          </a:xfrm>
          <a:prstGeom prst="frame">
            <a:avLst>
              <a:gd name="adj1" fmla="val 20217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2" name="Ellipse 61"/>
          <p:cNvSpPr/>
          <p:nvPr/>
        </p:nvSpPr>
        <p:spPr bwMode="auto">
          <a:xfrm rot="19436957">
            <a:off x="1974850" y="1517650"/>
            <a:ext cx="374650" cy="369888"/>
          </a:xfrm>
          <a:prstGeom prst="ellipse">
            <a:avLst/>
          </a:prstGeom>
          <a:blipFill dpi="0" rotWithShape="1">
            <a:blip r:embed="rId6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5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2320" y="5146675"/>
            <a:ext cx="549597" cy="72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Picture 13" descr="C:\Users\Marie-Jose\Desktop\NUMEROS JUKEBOX NOIR\13 (FILEminimizer).jpg">
            <a:hlinkClick r:id="" action="ppaction://noaction" highlightClick="1">
              <a:snd r:embed="rId64" name="13. Calogero - Celui d'en bas (Edit)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725" y="29098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Picture 11" descr="C:\Users\JCL\Desktop\Calogero - Centre ville\cover 59ko.jpg"/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641475"/>
            <a:ext cx="1311275" cy="1382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" name="Cadre 60"/>
          <p:cNvSpPr/>
          <p:nvPr/>
        </p:nvSpPr>
        <p:spPr>
          <a:xfrm>
            <a:off x="3754438" y="1541463"/>
            <a:ext cx="1522412" cy="1606550"/>
          </a:xfrm>
          <a:prstGeom prst="frame">
            <a:avLst>
              <a:gd name="adj1" fmla="val 6829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1" name="Picture 59" descr="C:\Users\JCL\Desktop\French-singer-Calogero_détouré.pn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2839" y="3038475"/>
            <a:ext cx="2120900" cy="313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9" descr="C:\Users\Jclaude\Desktop\Image1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4425" y="5476875"/>
            <a:ext cx="6942138" cy="165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62</Words>
  <Application>Microsoft Office PowerPoint</Application>
  <PresentationFormat>Affichage à l'écran (4:3)</PresentationFormat>
  <Paragraphs>16</Paragraphs>
  <Slides>3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2024-05-21T08:58:35Z</dcterms:modified>
</cp:coreProperties>
</file>