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6" r:id="rId2"/>
    <p:sldId id="357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6vSKDbD/MQew/XtN3AtyA==" hashData="MToCtsOnrUn0t9SwXWhp9Ui/I2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8000"/>
    <a:srgbClr val="9E0075"/>
    <a:srgbClr val="860C6F"/>
    <a:srgbClr val="915945"/>
    <a:srgbClr val="683400"/>
    <a:srgbClr val="25FFFF"/>
    <a:srgbClr val="FF69D8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79" autoAdjust="0"/>
    <p:restoredTop sz="94660" autoAdjust="0"/>
  </p:normalViewPr>
  <p:slideViewPr>
    <p:cSldViewPr>
      <p:cViewPr>
        <p:scale>
          <a:sx n="88" d="100"/>
          <a:sy n="88" d="100"/>
        </p:scale>
        <p:origin x="-883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67ECC4-10B9-4453-8C02-7F27C84B1AF5}" type="datetimeFigureOut">
              <a:rPr lang="fr-FR"/>
              <a:pPr>
                <a:defRPr/>
              </a:pPr>
              <a:t>25/05/2024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BF4DEF-E9E6-43E8-AB08-1FB391EBC1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3767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9AF56E4-9270-4D2D-857F-6424146BD56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17D822-47A1-4AAE-A187-E9ECE27FB39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7B209CC-C9C2-4FD9-BBB6-B8A50E70660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C1367-6303-42C9-A46C-A9FD24610D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920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422BA-735D-4ED7-8B96-D8DF705C45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0865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01987-2D6A-408F-BFC4-8BDB8A049D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386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BFB1C-C1D0-49AD-B3B7-CB69F1317A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811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BA65B3-7A46-4234-8E49-A06AC3D9C1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84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3E064-8A81-4397-A991-09D202AF31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1514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86E8F-34F4-4B5C-99EE-496AF9CF9B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1805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6A2CC-6FA2-4A06-AFB7-DBF6ACF427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4799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4EEBA1-31CE-43E4-B47A-10EA593DA1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6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77185-06F2-4989-AE22-D42BF3182C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7026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6B435-1E18-4A2F-94E7-25BBAFEFE2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2428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662">
              <a:schemeClr val="accent4">
                <a:lumMod val="10000"/>
              </a:schemeClr>
            </a:gs>
            <a:gs pos="62000">
              <a:schemeClr val="accent4">
                <a:lumMod val="10000"/>
              </a:schemeClr>
            </a:gs>
            <a:gs pos="79000">
              <a:schemeClr val="tx2"/>
            </a:gs>
            <a:gs pos="90333">
              <a:schemeClr val="accent4">
                <a:lumMod val="10000"/>
              </a:schemeClr>
            </a:gs>
            <a:gs pos="86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5632004-7BBF-4987-8795-8300F38218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0.png"/><Relationship Id="rId26" Type="http://schemas.openxmlformats.org/officeDocument/2006/relationships/image" Target="../media/image26.jpeg"/><Relationship Id="rId39" Type="http://schemas.openxmlformats.org/officeDocument/2006/relationships/audio" Target="../media/audio9.wav"/><Relationship Id="rId21" Type="http://schemas.microsoft.com/office/2007/relationships/hdphoto" Target="../media/hdphoto6.wdp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3.wav"/><Relationship Id="rId50" Type="http://schemas.openxmlformats.org/officeDocument/2006/relationships/image" Target="../media/image38.jpeg"/><Relationship Id="rId55" Type="http://schemas.openxmlformats.org/officeDocument/2006/relationships/audio" Target="../media/audio16.wav"/><Relationship Id="rId63" Type="http://schemas.openxmlformats.org/officeDocument/2006/relationships/image" Target="../media/image45.gif"/><Relationship Id="rId68" Type="http://schemas.openxmlformats.org/officeDocument/2006/relationships/image" Target="../media/image49.png"/><Relationship Id="rId76" Type="http://schemas.openxmlformats.org/officeDocument/2006/relationships/audio" Target="../media/audio20.wav"/><Relationship Id="rId7" Type="http://schemas.openxmlformats.org/officeDocument/2006/relationships/image" Target="../media/image13.gif"/><Relationship Id="rId71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4.wav"/><Relationship Id="rId11" Type="http://schemas.microsoft.com/office/2007/relationships/hdphoto" Target="../media/hdphoto1.wdp"/><Relationship Id="rId24" Type="http://schemas.openxmlformats.org/officeDocument/2006/relationships/image" Target="../media/image24.png"/><Relationship Id="rId32" Type="http://schemas.openxmlformats.org/officeDocument/2006/relationships/image" Target="../media/image29.jpeg"/><Relationship Id="rId37" Type="http://schemas.openxmlformats.org/officeDocument/2006/relationships/audio" Target="../media/audio8.wav"/><Relationship Id="rId40" Type="http://schemas.openxmlformats.org/officeDocument/2006/relationships/image" Target="../media/image33.jpeg"/><Relationship Id="rId45" Type="http://schemas.openxmlformats.org/officeDocument/2006/relationships/audio" Target="../media/audio12.wav"/><Relationship Id="rId53" Type="http://schemas.openxmlformats.org/officeDocument/2006/relationships/audio" Target="../media/audio15.wav"/><Relationship Id="rId58" Type="http://schemas.openxmlformats.org/officeDocument/2006/relationships/image" Target="../media/image42.jpeg"/><Relationship Id="rId66" Type="http://schemas.openxmlformats.org/officeDocument/2006/relationships/image" Target="../media/image48.png"/><Relationship Id="rId74" Type="http://schemas.openxmlformats.org/officeDocument/2006/relationships/image" Target="../media/image54.gif"/><Relationship Id="rId79" Type="http://schemas.openxmlformats.org/officeDocument/2006/relationships/image" Target="../media/image58.jpeg"/><Relationship Id="rId5" Type="http://schemas.openxmlformats.org/officeDocument/2006/relationships/image" Target="../media/image7.gif"/><Relationship Id="rId61" Type="http://schemas.openxmlformats.org/officeDocument/2006/relationships/audio" Target="../media/audio19.wav"/><Relationship Id="rId10" Type="http://schemas.openxmlformats.org/officeDocument/2006/relationships/image" Target="../media/image16.jpeg"/><Relationship Id="rId19" Type="http://schemas.microsoft.com/office/2007/relationships/hdphoto" Target="../media/hdphoto5.wdp"/><Relationship Id="rId31" Type="http://schemas.openxmlformats.org/officeDocument/2006/relationships/audio" Target="../media/audio5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image" Target="../media/image47.png"/><Relationship Id="rId73" Type="http://schemas.microsoft.com/office/2007/relationships/hdphoto" Target="../media/hdphoto8.wdp"/><Relationship Id="rId78" Type="http://schemas.openxmlformats.org/officeDocument/2006/relationships/image" Target="../media/image57.png"/><Relationship Id="rId81" Type="http://schemas.openxmlformats.org/officeDocument/2006/relationships/image" Target="../media/image60.png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18.png"/><Relationship Id="rId22" Type="http://schemas.openxmlformats.org/officeDocument/2006/relationships/image" Target="../media/image22.gif"/><Relationship Id="rId27" Type="http://schemas.openxmlformats.org/officeDocument/2006/relationships/audio" Target="../media/audio3.wav"/><Relationship Id="rId30" Type="http://schemas.openxmlformats.org/officeDocument/2006/relationships/image" Target="../media/image28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6.jpeg"/><Relationship Id="rId69" Type="http://schemas.openxmlformats.org/officeDocument/2006/relationships/image" Target="../media/image50.jpeg"/><Relationship Id="rId77" Type="http://schemas.openxmlformats.org/officeDocument/2006/relationships/image" Target="../media/image56.jpeg"/><Relationship Id="rId8" Type="http://schemas.openxmlformats.org/officeDocument/2006/relationships/image" Target="../media/image14.png"/><Relationship Id="rId51" Type="http://schemas.openxmlformats.org/officeDocument/2006/relationships/audio" Target="../media/audio14.wav"/><Relationship Id="rId72" Type="http://schemas.openxmlformats.org/officeDocument/2006/relationships/image" Target="../media/image53.png"/><Relationship Id="rId80" Type="http://schemas.openxmlformats.org/officeDocument/2006/relationships/image" Target="../media/image59.png"/><Relationship Id="rId3" Type="http://schemas.openxmlformats.org/officeDocument/2006/relationships/image" Target="../media/image10.png"/><Relationship Id="rId12" Type="http://schemas.openxmlformats.org/officeDocument/2006/relationships/image" Target="../media/image17.jpeg"/><Relationship Id="rId17" Type="http://schemas.microsoft.com/office/2007/relationships/hdphoto" Target="../media/hdphoto4.wdp"/><Relationship Id="rId25" Type="http://schemas.openxmlformats.org/officeDocument/2006/relationships/image" Target="../media/image25.gif"/><Relationship Id="rId33" Type="http://schemas.openxmlformats.org/officeDocument/2006/relationships/audio" Target="../media/audio6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8.wav"/><Relationship Id="rId67" Type="http://schemas.microsoft.com/office/2007/relationships/hdphoto" Target="../media/hdphoto7.wdp"/><Relationship Id="rId20" Type="http://schemas.openxmlformats.org/officeDocument/2006/relationships/image" Target="../media/image21.png"/><Relationship Id="rId41" Type="http://schemas.openxmlformats.org/officeDocument/2006/relationships/audio" Target="../media/audio10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51.png"/><Relationship Id="rId75" Type="http://schemas.openxmlformats.org/officeDocument/2006/relationships/image" Target="../media/image5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3.wdp"/><Relationship Id="rId23" Type="http://schemas.openxmlformats.org/officeDocument/2006/relationships/image" Target="../media/image23.png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2 - C'est moi.wav">
            <a:hlinkClick r:id="" action="ppaction://media"/>
          </p:cNvPr>
          <p:cNvPicPr>
            <a:picLocks noRot="1" noChangeAspect="1"/>
          </p:cNvPicPr>
          <p:nvPr>
            <a:wavAudioFile r:embed="rId1" name="12 - C'est moi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bbbbb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6350"/>
            <a:ext cx="9151938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 -2912.wav">
            <a:hlinkClick r:id="" action="ppaction://media"/>
          </p:cNvPr>
          <p:cNvPicPr>
            <a:picLocks noRot="1" noChangeAspect="1"/>
          </p:cNvPicPr>
          <p:nvPr>
            <a:wavAudioFile r:embed="rId2" name="07 - Apollo 13 (Thème Du Film)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407" y="6443228"/>
            <a:ext cx="548481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725" y="1555750"/>
            <a:ext cx="375920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7007" y="2712244"/>
            <a:ext cx="1290637" cy="138112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17" y="1465902"/>
            <a:ext cx="4258844" cy="397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1052513"/>
            <a:ext cx="6553200" cy="4824412"/>
          </a:xfrm>
          <a:prstGeom prst="frame">
            <a:avLst>
              <a:gd name="adj1" fmla="val 19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0" descr="C:\Users\JCL\Desktop\C. Jérôme\cover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325" y="1631950"/>
            <a:ext cx="3703638" cy="367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bb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6350"/>
            <a:ext cx="9151938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476375" y="1196975"/>
            <a:ext cx="6048375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668463" y="1371600"/>
            <a:ext cx="6049962" cy="418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Quand la mer se retire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Mélancolie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Petite fille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La poupée désarticulée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Les vagues mortes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Kiss 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Himalaya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Manhattan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La petite fille 73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Ne m'abandonne pas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Bay Bay 26 38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C'est moi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Baby Boy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Hop la dites moi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Ok Pour Miami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Cindy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Le charme français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Rétro c'est trop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19. Souvenirs 78</a:t>
            </a: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5" descr="C:\Users\JCL\Desktop\53162324668643d78182b6df6b68731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173413"/>
            <a:ext cx="3541713" cy="354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9129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7" name="01 - Quand la mer se retir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9" name="02 - Mélancoli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1" name="03 - Petite fill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3" name="04 - La poupée désarticulé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5" name="05 - Les vagues mortes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7" name="06 - Kiss M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9" name="07 - Himalaya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1" name="08 - Manhattan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3" name="09 - La petite fille 73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5" name="10 - Ne m'abandonne pa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7" name="11 - Bay Bay 26 38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9" name="12 - C'est moi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1" name="13 - Baby Boy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3" name="14 - Hop la dites moi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5" name="15 - Ok Pour Miami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7" name="16 - Cindy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9" name="17 - Le charme français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1" name="18 - Rétro c'est trop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3894138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88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230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19" descr="C:\Users\Marie-Jose\Desktop\NUMEROS JUKEBOX NOIR\19 (FILEminimizer).jpg">
            <a:hlinkClick r:id="" action="ppaction://noaction" highlightClick="1">
              <a:snd r:embed="rId76" name="19 - Souvenirs 78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940050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5438775"/>
            <a:ext cx="7651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0" descr="C:\Users\JCL\Desktop\C. Jérôme\cover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25" y="1562100"/>
            <a:ext cx="130175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7" descr="C:\Users\JCL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038" y="3022600"/>
            <a:ext cx="1698625" cy="280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Affichage à l'écran (4:3)</PresentationFormat>
  <Paragraphs>22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2024-05-25T14:58:04Z</dcterms:modified>
</cp:coreProperties>
</file>