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9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sFWLV53KtGpsIew0Y9Brg==" hashData="qQnooi9E2LAWjI4pM5IIoLNOBw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FFFF"/>
    <a:srgbClr val="683400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21" autoAdjust="0"/>
    <p:restoredTop sz="94660" autoAdjust="0"/>
  </p:normalViewPr>
  <p:slideViewPr>
    <p:cSldViewPr>
      <p:cViewPr>
        <p:scale>
          <a:sx n="89" d="100"/>
          <a:sy n="89" d="100"/>
        </p:scale>
        <p:origin x="-893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58F891-6E07-4BE6-8ADE-9D4790EB6B38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1B4278-A600-4CA9-A9E4-7598BB9DA4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781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AAD981-1ABC-4387-9990-A1B501BF71B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3A109E-A33C-468C-B616-A2B3145496B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E0E4790-B6C5-409E-BC2D-BE37730980C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CA7A0-059C-4D7B-A1F2-A3E941C2CF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9714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EF934-B994-460D-A4D4-D1FAB06A63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2317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58BDE-C944-44B3-BD41-589861FDC5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8954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72015-0403-46E4-8AEB-F9B4ED91B1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622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3881D4-7463-4BE1-B658-FEA3352EE9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027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35F92-6671-4E3B-90CC-88BA6FE224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0164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FEC75-664E-4917-8FB4-AF7AB8A91F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924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CD429-812E-4CB2-BB16-E465FFE781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4754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E965D-F95F-4B88-8813-BEFD70DC7C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4522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73568-DAE5-40BD-919F-A3B763EF42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6993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58BFC-1DBD-4F4C-A2CB-ED21960A9C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378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D9FFFF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652897-9CB9-4493-A8D5-C1C17910A7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1.wav"/><Relationship Id="rId50" Type="http://schemas.openxmlformats.org/officeDocument/2006/relationships/image" Target="../media/image41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0.jpeg"/><Relationship Id="rId76" Type="http://schemas.microsoft.com/office/2007/relationships/hdphoto" Target="../media/hdphoto8.wdp"/><Relationship Id="rId84" Type="http://schemas.openxmlformats.org/officeDocument/2006/relationships/image" Target="../media/image59.jpeg"/><Relationship Id="rId7" Type="http://schemas.openxmlformats.org/officeDocument/2006/relationships/image" Target="../media/image15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2.wav"/><Relationship Id="rId11" Type="http://schemas.openxmlformats.org/officeDocument/2006/relationships/image" Target="../media/image19.pn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6.wav"/><Relationship Id="rId40" Type="http://schemas.openxmlformats.org/officeDocument/2006/relationships/image" Target="../media/image36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image" Target="../media/image54.png"/><Relationship Id="rId79" Type="http://schemas.openxmlformats.org/officeDocument/2006/relationships/audio" Target="../media/audio23.wav"/><Relationship Id="rId87" Type="http://schemas.openxmlformats.org/officeDocument/2006/relationships/image" Target="../media/image62.jpe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58.jpeg"/><Relationship Id="rId19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audio" Target="../media/audio22.wav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microsoft.com/office/2007/relationships/hdphoto" Target="../media/hdphoto7.wdp"/><Relationship Id="rId80" Type="http://schemas.openxmlformats.org/officeDocument/2006/relationships/image" Target="../media/image57.jpeg"/><Relationship Id="rId85" Type="http://schemas.openxmlformats.org/officeDocument/2006/relationships/image" Target="../media/image60.pn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4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4.png"/><Relationship Id="rId41" Type="http://schemas.openxmlformats.org/officeDocument/2006/relationships/audio" Target="../media/audio8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png"/><Relationship Id="rId75" Type="http://schemas.openxmlformats.org/officeDocument/2006/relationships/image" Target="../media/image55.png"/><Relationship Id="rId83" Type="http://schemas.openxmlformats.org/officeDocument/2006/relationships/audio" Target="../media/audio25.wav"/><Relationship Id="rId88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20.wav"/><Relationship Id="rId73" Type="http://schemas.openxmlformats.org/officeDocument/2006/relationships/image" Target="../media/image3.gif"/><Relationship Id="rId78" Type="http://schemas.openxmlformats.org/officeDocument/2006/relationships/image" Target="../media/image56.jpeg"/><Relationship Id="rId81" Type="http://schemas.openxmlformats.org/officeDocument/2006/relationships/audio" Target="../media/audio24.wav"/><Relationship Id="rId86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\Desktop\anim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6180138"/>
            <a:ext cx="9525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191250" cy="46085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\Desktop\Boulevard des Airs - Loin des yeux\1616671451_boulevard-des-airs-loin-des-yeux-202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575" y="1847850"/>
            <a:ext cx="3092450" cy="309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 - Abécédaire.wav">
            <a:hlinkClick r:id="" action="ppaction://media"/>
          </p:cNvPr>
          <p:cNvPicPr>
            <a:picLocks noRot="1" noChangeAspect="1"/>
          </p:cNvPicPr>
          <p:nvPr>
            <a:wavAudioFile r:embed="rId1" name="07 - Abécédaire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\Desktop\anima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52513"/>
            <a:ext cx="637222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25638" y="1773238"/>
            <a:ext cx="53276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01 Et Nous Vraiment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02 Emmène-Moi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</a:t>
            </a:r>
            <a:r>
              <a:rPr lang="fr-FR" sz="900" b="1" dirty="0" err="1">
                <a:solidFill>
                  <a:srgbClr val="25FFFF"/>
                </a:solidFill>
              </a:rPr>
              <a:t>Lej</a:t>
            </a:r>
            <a:endParaRPr lang="fr-FR" sz="900" b="1" dirty="0">
              <a:solidFill>
                <a:srgbClr val="25FFFF"/>
              </a:solidFill>
            </a:endParaRP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03 Dis-Moi Comment Tu Danses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04 Je Me Dis Que Toi Aussi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Jérémy Frérot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05 Cent Histoires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06 Tu Seras La Dernière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Lola </a:t>
            </a:r>
            <a:r>
              <a:rPr lang="fr-FR" sz="900" b="1" dirty="0" err="1">
                <a:solidFill>
                  <a:srgbClr val="25FFFF"/>
                </a:solidFill>
              </a:rPr>
              <a:t>Dubini</a:t>
            </a:r>
            <a:endParaRPr lang="fr-FR" sz="900" b="1" dirty="0">
              <a:solidFill>
                <a:srgbClr val="25FFFF"/>
              </a:solidFill>
            </a:endParaRP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07 Abécédaire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08 Allez Reste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Vianney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09 Comment Ça Tue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Claudio </a:t>
            </a:r>
            <a:r>
              <a:rPr lang="fr-FR" sz="900" b="1" dirty="0" err="1">
                <a:solidFill>
                  <a:srgbClr val="25FFFF"/>
                </a:solidFill>
              </a:rPr>
              <a:t>Capéo</a:t>
            </a:r>
            <a:endParaRPr lang="fr-FR" sz="900" b="1" dirty="0">
              <a:solidFill>
                <a:srgbClr val="25FFFF"/>
              </a:solidFill>
            </a:endParaRP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10 Le Déserteur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11 Mamie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Gauvain Sers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12 À Nos Belles Années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13 À Côté De Toi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</a:t>
            </a:r>
            <a:r>
              <a:rPr lang="fr-FR" sz="900" b="1" dirty="0" err="1">
                <a:solidFill>
                  <a:srgbClr val="25FFFF"/>
                </a:solidFill>
              </a:rPr>
              <a:t>Tibz</a:t>
            </a:r>
            <a:endParaRPr lang="fr-FR" sz="900" b="1" dirty="0">
              <a:solidFill>
                <a:srgbClr val="25FFFF"/>
              </a:solidFill>
            </a:endParaRP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14 Mélange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15 Viens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Yannick Noah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16 Mais Depuis Quand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17 </a:t>
            </a:r>
            <a:r>
              <a:rPr lang="fr-FR" sz="900" b="1" dirty="0" err="1">
                <a:solidFill>
                  <a:srgbClr val="25FFFF"/>
                </a:solidFill>
              </a:rPr>
              <a:t>Cielo</a:t>
            </a:r>
            <a:r>
              <a:rPr lang="fr-FR" sz="900" b="1" dirty="0">
                <a:solidFill>
                  <a:srgbClr val="25FFFF"/>
                </a:solidFill>
              </a:rPr>
              <a:t> </a:t>
            </a:r>
            <a:r>
              <a:rPr lang="fr-FR" sz="900" b="1" dirty="0" err="1">
                <a:solidFill>
                  <a:srgbClr val="25FFFF"/>
                </a:solidFill>
              </a:rPr>
              <a:t>Ciego</a:t>
            </a:r>
            <a:r>
              <a:rPr lang="fr-FR" sz="900" b="1" dirty="0">
                <a:solidFill>
                  <a:srgbClr val="25FFFF"/>
                </a:solidFill>
              </a:rPr>
              <a:t>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</a:t>
            </a:r>
            <a:r>
              <a:rPr lang="fr-FR" sz="900" b="1" dirty="0" err="1">
                <a:solidFill>
                  <a:srgbClr val="25FFFF"/>
                </a:solidFill>
              </a:rPr>
              <a:t>Doya</a:t>
            </a:r>
            <a:endParaRPr lang="fr-FR" sz="900" b="1" dirty="0">
              <a:solidFill>
                <a:srgbClr val="25FFFF"/>
              </a:solidFill>
            </a:endParaRP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18 Au Début De Vos Lettres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19 Tous Les Deux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Patrick Bruel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20 </a:t>
            </a:r>
            <a:r>
              <a:rPr lang="fr-FR" sz="900" b="1" dirty="0" err="1">
                <a:solidFill>
                  <a:srgbClr val="25FFFF"/>
                </a:solidFill>
              </a:rPr>
              <a:t>Va-T-En</a:t>
            </a:r>
            <a:endParaRPr lang="fr-FR" sz="900" b="1" dirty="0">
              <a:solidFill>
                <a:srgbClr val="25FFFF"/>
              </a:solidFill>
            </a:endParaRP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21 Ici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</a:t>
            </a:r>
            <a:r>
              <a:rPr lang="fr-FR" sz="900" b="1" dirty="0" err="1">
                <a:solidFill>
                  <a:srgbClr val="25FFFF"/>
                </a:solidFill>
              </a:rPr>
              <a:t>Tryo</a:t>
            </a:r>
            <a:r>
              <a:rPr lang="fr-FR" sz="900" b="1" dirty="0">
                <a:solidFill>
                  <a:srgbClr val="25FFFF"/>
                </a:solidFill>
              </a:rPr>
              <a:t> /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22 Sacré Michel !</a:t>
            </a: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23 Bruxelles </a:t>
            </a:r>
            <a:r>
              <a:rPr lang="fr-FR" sz="900" b="1" dirty="0" err="1">
                <a:solidFill>
                  <a:srgbClr val="25FFFF"/>
                </a:solidFill>
              </a:rPr>
              <a:t>Feat</a:t>
            </a:r>
            <a:r>
              <a:rPr lang="fr-FR" sz="900" b="1" dirty="0">
                <a:solidFill>
                  <a:srgbClr val="25FFFF"/>
                </a:solidFill>
              </a:rPr>
              <a:t>. </a:t>
            </a:r>
            <a:r>
              <a:rPr lang="fr-FR" sz="900" b="1" dirty="0" err="1">
                <a:solidFill>
                  <a:srgbClr val="25FFFF"/>
                </a:solidFill>
              </a:rPr>
              <a:t>Lunis</a:t>
            </a:r>
            <a:endParaRPr lang="fr-FR" sz="900" b="1" dirty="0">
              <a:solidFill>
                <a:srgbClr val="25FFFF"/>
              </a:solidFill>
            </a:endParaRPr>
          </a:p>
          <a:p>
            <a:pPr algn="ctr" eaLnBrk="1" hangingPunct="1"/>
            <a:r>
              <a:rPr lang="fr-FR" sz="900" b="1" dirty="0">
                <a:solidFill>
                  <a:srgbClr val="25FFFF"/>
                </a:solidFill>
              </a:rPr>
              <a:t>24 Que Tout Ça Recommence</a:t>
            </a:r>
          </a:p>
        </p:txBody>
      </p:sp>
      <p:sp>
        <p:nvSpPr>
          <p:cNvPr id="8" name="Cadre 7"/>
          <p:cNvSpPr/>
          <p:nvPr/>
        </p:nvSpPr>
        <p:spPr>
          <a:xfrm>
            <a:off x="1779588" y="1341438"/>
            <a:ext cx="5664200" cy="41751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0" descr="C:\Users\JCL\Desktop\unname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019921"/>
            <a:ext cx="3719017" cy="3719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96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 - Et nous vraimen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 - Emmène-moi (feat. L.E.J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 - Dis-moi comment tu danse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 - Je me dis que toi aussi (feat. Jérémy Frerot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 - Cent histoire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 - Tu seras la dernière (feat. Lola Dubini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 - Abécédair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 - Allez reste (feat. Vianney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 - Comment ça tue (feat. Claudio Capéo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Le déserteu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Mamie (feat. Gauvain Sers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A nos belles année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A côté de toi (feat. Tibz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Mélang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Viens (feat. Yannick Noah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Mais depuis quand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Cielo Ciego (feat. Doya)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Au début de vos lettres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Tous les deux (feat. Patrick Bruel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Va-t-en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4484135"/>
            <a:ext cx="520700" cy="1448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7" name="21 - Ici (feat. Tryo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9" name="22 - Sacré Michel !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1" name="23 - Bruxelles (feat. Lunis)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3" name="24 - Que tout ça recommence.wav"/>
            </a:hlinkClick>
          </p:cNvPr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68" descr="C:\Users\JCL\Desktop\Boulevard des Airs - Loin des yeux\1616671451_boulevard-des-airs-loin-des-yeux-2021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963" y="1603375"/>
            <a:ext cx="1331912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2024-05-16T14:13:29Z</dcterms:modified>
</cp:coreProperties>
</file>