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E3UCeJcw7AGpIQjNVju3A==" hashData="+ozf+C5jcTTVSD5S9SzAO6PKmt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9839" autoAdjust="0"/>
    <p:restoredTop sz="94660"/>
  </p:normalViewPr>
  <p:slideViewPr>
    <p:cSldViewPr>
      <p:cViewPr>
        <p:scale>
          <a:sx n="112" d="100"/>
          <a:sy n="112" d="100"/>
        </p:scale>
        <p:origin x="-730" y="-173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15/05/2024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347614"/>
            <a:ext cx="5040560" cy="2456061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19" y="1347614"/>
            <a:ext cx="2085935" cy="243964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2" y="1347614"/>
            <a:ext cx="2051721" cy="2444343"/>
          </a:xfrm>
          <a:prstGeom prst="rect">
            <a:avLst/>
          </a:prstGeom>
        </p:spPr>
      </p:pic>
      <p:pic>
        <p:nvPicPr>
          <p:cNvPr id="3" name="Notre-Dame-de-Paris-Belle-HD-360p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467724" y="1370437"/>
            <a:ext cx="4325756" cy="243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2024-05-15T11:14:17Z</dcterms:modified>
</cp:coreProperties>
</file>