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6" r:id="rId2"/>
    <p:sldId id="364" r:id="rId3"/>
    <p:sldId id="36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MLKx7lEOQ/A8SYXuQADkfw==" hashData="zrQgFJS9k6nJPjM8nMRNdbKWuW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A05"/>
    <a:srgbClr val="FF7111"/>
    <a:srgbClr val="FE9700"/>
    <a:srgbClr val="C5C5C5"/>
    <a:srgbClr val="002448"/>
    <a:srgbClr val="005EBC"/>
    <a:srgbClr val="00458A"/>
    <a:srgbClr val="004F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642" autoAdjust="0"/>
    <p:restoredTop sz="86402" autoAdjust="0"/>
  </p:normalViewPr>
  <p:slideViewPr>
    <p:cSldViewPr>
      <p:cViewPr>
        <p:scale>
          <a:sx n="81" d="100"/>
          <a:sy n="81" d="100"/>
        </p:scale>
        <p:origin x="-1162" y="-24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51F08C5-E524-4220-B30D-587FF7088700}" type="datetimeFigureOut">
              <a:rPr lang="fr-FR"/>
              <a:pPr>
                <a:defRPr/>
              </a:pPr>
              <a:t>16/05/2024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A6C890E-75EB-46B1-B849-DC002893C9E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7105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494B0CD-918B-45FF-BE18-5644DB8016BF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C54CF63-3EBD-47EC-8AF5-5320E04A425B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253F57D-133B-46F7-8F35-76AB4536793B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4FDD85-7E2E-4BF6-8660-B8E2FF1EE78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482357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8F013B-979D-49AB-AA3D-DD6BA305E62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32986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E93EDF-984A-4BC0-9F43-CBB392E61CC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049564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3FD2F3-0994-47C1-B820-EA56DD87516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4724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496BD8-E662-477F-B634-D2368CF8BA8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326208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594C44-A608-48A6-AA39-AF6CE3EA26A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9334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3A7E4E-6C2C-47D0-8A45-08FCEE7F310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953559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00BDBF-07BD-477A-B377-46119336FD5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384478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0AFB3-DB07-42E1-9B94-7DF576F06AD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787040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C43595-DAE1-4234-AA3A-96EF34F36CF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420924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F96AE4-D60F-4161-A9F2-72915FCB273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26043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5000">
              <a:schemeClr val="accent4">
                <a:lumMod val="10000"/>
              </a:schemeClr>
            </a:gs>
            <a:gs pos="89000">
              <a:schemeClr val="tx1"/>
            </a:gs>
            <a:gs pos="79000">
              <a:srgbClr val="FF9A05"/>
            </a:gs>
            <a:gs pos="93000">
              <a:schemeClr val="accent4">
                <a:lumMod val="10000"/>
              </a:schemeClr>
            </a:gs>
            <a:gs pos="86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3D3BCA5-9205-4467-AAAF-AA13CCD10EF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image" Target="../media/image9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png"/><Relationship Id="rId11" Type="http://schemas.openxmlformats.org/officeDocument/2006/relationships/image" Target="../media/image7.jpeg"/><Relationship Id="rId5" Type="http://schemas.openxmlformats.org/officeDocument/2006/relationships/image" Target="../media/image1.gif"/><Relationship Id="rId15" Type="http://schemas.openxmlformats.org/officeDocument/2006/relationships/image" Target="../media/image10.png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gif"/><Relationship Id="rId1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gif"/><Relationship Id="rId18" Type="http://schemas.openxmlformats.org/officeDocument/2006/relationships/image" Target="../media/image24.jpeg"/><Relationship Id="rId26" Type="http://schemas.openxmlformats.org/officeDocument/2006/relationships/image" Target="../media/image28.jpeg"/><Relationship Id="rId39" Type="http://schemas.openxmlformats.org/officeDocument/2006/relationships/image" Target="../media/image35.png"/><Relationship Id="rId21" Type="http://schemas.openxmlformats.org/officeDocument/2006/relationships/audio" Target="../media/audio2.wav"/><Relationship Id="rId34" Type="http://schemas.microsoft.com/office/2007/relationships/hdphoto" Target="../media/hdphoto2.wdp"/><Relationship Id="rId42" Type="http://schemas.microsoft.com/office/2007/relationships/hdphoto" Target="../media/hdphoto6.wdp"/><Relationship Id="rId47" Type="http://schemas.openxmlformats.org/officeDocument/2006/relationships/image" Target="../media/image40.jpeg"/><Relationship Id="rId50" Type="http://schemas.openxmlformats.org/officeDocument/2006/relationships/image" Target="../media/image43.png"/><Relationship Id="rId55" Type="http://schemas.microsoft.com/office/2007/relationships/hdphoto" Target="../media/hdphoto9.wdp"/><Relationship Id="rId63" Type="http://schemas.openxmlformats.org/officeDocument/2006/relationships/image" Target="../media/image52.png"/><Relationship Id="rId7" Type="http://schemas.openxmlformats.org/officeDocument/2006/relationships/image" Target="../media/image15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3.jpeg"/><Relationship Id="rId20" Type="http://schemas.openxmlformats.org/officeDocument/2006/relationships/image" Target="../media/image25.jpeg"/><Relationship Id="rId29" Type="http://schemas.openxmlformats.org/officeDocument/2006/relationships/audio" Target="../media/audio9.wav"/><Relationship Id="rId41" Type="http://schemas.openxmlformats.org/officeDocument/2006/relationships/image" Target="../media/image36.png"/><Relationship Id="rId54" Type="http://schemas.openxmlformats.org/officeDocument/2006/relationships/image" Target="../media/image46.png"/><Relationship Id="rId6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24" Type="http://schemas.openxmlformats.org/officeDocument/2006/relationships/image" Target="../media/image27.jpeg"/><Relationship Id="rId32" Type="http://schemas.openxmlformats.org/officeDocument/2006/relationships/image" Target="../media/image31.jpeg"/><Relationship Id="rId37" Type="http://schemas.openxmlformats.org/officeDocument/2006/relationships/image" Target="../media/image34.jpeg"/><Relationship Id="rId40" Type="http://schemas.microsoft.com/office/2007/relationships/hdphoto" Target="../media/hdphoto5.wdp"/><Relationship Id="rId45" Type="http://schemas.openxmlformats.org/officeDocument/2006/relationships/image" Target="../media/image38.gif"/><Relationship Id="rId53" Type="http://schemas.microsoft.com/office/2007/relationships/hdphoto" Target="../media/hdphoto8.wdp"/><Relationship Id="rId58" Type="http://schemas.openxmlformats.org/officeDocument/2006/relationships/audio" Target="../media/audio11.wav"/><Relationship Id="rId5" Type="http://schemas.openxmlformats.org/officeDocument/2006/relationships/image" Target="../media/image5.gif"/><Relationship Id="rId15" Type="http://schemas.openxmlformats.org/officeDocument/2006/relationships/audio" Target="../media/audio3.wav"/><Relationship Id="rId23" Type="http://schemas.openxmlformats.org/officeDocument/2006/relationships/audio" Target="../media/audio6.wav"/><Relationship Id="rId28" Type="http://schemas.openxmlformats.org/officeDocument/2006/relationships/image" Target="../media/image29.jpeg"/><Relationship Id="rId36" Type="http://schemas.microsoft.com/office/2007/relationships/hdphoto" Target="../media/hdphoto3.wdp"/><Relationship Id="rId49" Type="http://schemas.openxmlformats.org/officeDocument/2006/relationships/image" Target="../media/image42.jpeg"/><Relationship Id="rId57" Type="http://schemas.microsoft.com/office/2007/relationships/hdphoto" Target="../media/hdphoto10.wdp"/><Relationship Id="rId61" Type="http://schemas.openxmlformats.org/officeDocument/2006/relationships/image" Target="../media/image50.png"/><Relationship Id="rId10" Type="http://schemas.openxmlformats.org/officeDocument/2006/relationships/image" Target="../media/image18.gif"/><Relationship Id="rId19" Type="http://schemas.openxmlformats.org/officeDocument/2006/relationships/audio" Target="../media/audio5.wav"/><Relationship Id="rId31" Type="http://schemas.openxmlformats.org/officeDocument/2006/relationships/audio" Target="../media/audio10.wav"/><Relationship Id="rId44" Type="http://schemas.microsoft.com/office/2007/relationships/hdphoto" Target="../media/hdphoto7.wdp"/><Relationship Id="rId52" Type="http://schemas.openxmlformats.org/officeDocument/2006/relationships/image" Target="../media/image45.jpeg"/><Relationship Id="rId60" Type="http://schemas.openxmlformats.org/officeDocument/2006/relationships/image" Target="../media/image49.png"/><Relationship Id="rId4" Type="http://schemas.openxmlformats.org/officeDocument/2006/relationships/image" Target="../media/image13.png"/><Relationship Id="rId9" Type="http://schemas.openxmlformats.org/officeDocument/2006/relationships/image" Target="../media/image17.gif"/><Relationship Id="rId14" Type="http://schemas.openxmlformats.org/officeDocument/2006/relationships/image" Target="../media/image22.gif"/><Relationship Id="rId22" Type="http://schemas.openxmlformats.org/officeDocument/2006/relationships/image" Target="../media/image26.jpeg"/><Relationship Id="rId27" Type="http://schemas.openxmlformats.org/officeDocument/2006/relationships/audio" Target="../media/audio8.wav"/><Relationship Id="rId30" Type="http://schemas.openxmlformats.org/officeDocument/2006/relationships/image" Target="../media/image30.jpeg"/><Relationship Id="rId35" Type="http://schemas.openxmlformats.org/officeDocument/2006/relationships/image" Target="../media/image33.png"/><Relationship Id="rId43" Type="http://schemas.openxmlformats.org/officeDocument/2006/relationships/image" Target="../media/image37.png"/><Relationship Id="rId48" Type="http://schemas.openxmlformats.org/officeDocument/2006/relationships/image" Target="../media/image41.jpeg"/><Relationship Id="rId56" Type="http://schemas.openxmlformats.org/officeDocument/2006/relationships/image" Target="../media/image47.png"/><Relationship Id="rId64" Type="http://schemas.openxmlformats.org/officeDocument/2006/relationships/image" Target="../media/image53.jpeg"/><Relationship Id="rId8" Type="http://schemas.openxmlformats.org/officeDocument/2006/relationships/image" Target="../media/image16.gif"/><Relationship Id="rId51" Type="http://schemas.openxmlformats.org/officeDocument/2006/relationships/image" Target="../media/image44.jpeg"/><Relationship Id="rId3" Type="http://schemas.openxmlformats.org/officeDocument/2006/relationships/image" Target="../media/image12.png"/><Relationship Id="rId12" Type="http://schemas.openxmlformats.org/officeDocument/2006/relationships/image" Target="../media/image20.jpeg"/><Relationship Id="rId17" Type="http://schemas.openxmlformats.org/officeDocument/2006/relationships/audio" Target="../media/audio4.wav"/><Relationship Id="rId25" Type="http://schemas.openxmlformats.org/officeDocument/2006/relationships/audio" Target="../media/audio7.wav"/><Relationship Id="rId33" Type="http://schemas.openxmlformats.org/officeDocument/2006/relationships/image" Target="../media/image32.jpeg"/><Relationship Id="rId38" Type="http://schemas.microsoft.com/office/2007/relationships/hdphoto" Target="../media/hdphoto4.wdp"/><Relationship Id="rId46" Type="http://schemas.openxmlformats.org/officeDocument/2006/relationships/image" Target="../media/image39.jpeg"/><Relationship Id="rId59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 descr="C:\Users\JCL\Desktop\ani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144000" cy="685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1. 256.wav">
            <a:hlinkClick r:id="" action="ppaction://media"/>
          </p:cNvPr>
          <p:cNvPicPr>
            <a:picLocks noRot="1" noChangeAspect="1"/>
          </p:cNvPicPr>
          <p:nvPr>
            <a:wavAudioFile r:embed="rId1" name="01. Cœur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063" y="1836738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Imag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0953" y="6236766"/>
            <a:ext cx="627856" cy="214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277938" y="981075"/>
            <a:ext cx="6626225" cy="4895850"/>
          </a:xfrm>
          <a:prstGeom prst="frame">
            <a:avLst>
              <a:gd name="adj1" fmla="val 2579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270500" y="2760663"/>
            <a:ext cx="1301750" cy="1320800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rgbClr val="FF9A05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5" y="1551728"/>
            <a:ext cx="4086473" cy="3749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1905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8" name="Picture 10" descr="C:\Users\JCL\Desktop\ddd (FILEminimizer)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5688" y="1700213"/>
            <a:ext cx="3511550" cy="350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9" name="ZoneTexte 2"/>
          <p:cNvSpPr txBox="1">
            <a:spLocks noChangeArrowheads="1"/>
          </p:cNvSpPr>
          <p:nvPr/>
        </p:nvSpPr>
        <p:spPr bwMode="auto">
          <a:xfrm>
            <a:off x="2555875" y="1836738"/>
            <a:ext cx="12239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b="1"/>
              <a:t>SORØRE</a:t>
            </a:r>
          </a:p>
        </p:txBody>
      </p:sp>
      <p:pic>
        <p:nvPicPr>
          <p:cNvPr id="2060" name="Picture 11" descr="C:\Users\JCL\Desktop\zzzz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1771650"/>
            <a:ext cx="182562" cy="338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. Ma sœur.wav">
            <a:hlinkClick r:id="" action="ppaction://media"/>
          </p:cNvPr>
          <p:cNvPicPr>
            <a:picLocks noRot="1" noChangeAspect="1"/>
          </p:cNvPicPr>
          <p:nvPr>
            <a:wavAudioFile r:embed="rId2" name="3. Ma sœur.wav"/>
          </p:nvPr>
        </p:nvPicPr>
        <p:blipFill>
          <a:blip r:embed="rId1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ani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144000" cy="685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543050" y="1125538"/>
            <a:ext cx="6049963" cy="255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01. Marine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02. La seule (Interlude)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03. Ma sœur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04. Non, non, non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05. Chanter (Interlude)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06. Où je vais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07. Toi tu dis (Interlude)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08. Moi c'est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09. Pourquoi les hommes?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10. Ne retiens pas tes larmes</a:t>
            </a:r>
          </a:p>
        </p:txBody>
      </p:sp>
      <p:sp>
        <p:nvSpPr>
          <p:cNvPr id="4" name="Cadre 3"/>
          <p:cNvSpPr/>
          <p:nvPr/>
        </p:nvSpPr>
        <p:spPr>
          <a:xfrm>
            <a:off x="1249363" y="981075"/>
            <a:ext cx="6635750" cy="4895850"/>
          </a:xfrm>
          <a:prstGeom prst="frame">
            <a:avLst>
              <a:gd name="adj1" fmla="val 2812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5" descr="C:\Users\JCL\Desktop\Amel Bent, Camélia Jordana &amp; Vitaa - Sorøre (2021)\830x532_amel-bent-vitaa-camelia-jordana-collabore-projet-sorore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0700" y="3141663"/>
            <a:ext cx="5562600" cy="356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53371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75" y="6375400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0263" y="636587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1. Marine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2. La seule (Interlude)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36020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4. Non, non, non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3. Ma sœur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4095750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5. Chanter (Interlude)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5187950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7" descr="C:\Users\Marie-Jose\Desktop\NUMEROS JUKEBOX NOIR\7 (FILEminimizer).jpg">
            <a:hlinkClick r:id="" action="ppaction://noaction" highlightClick="1">
              <a:snd r:embed="rId25" name="7. Toi tu dis (Interlude)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602038"/>
            <a:ext cx="5159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8" descr="C:\Users\Marie-Jose\Desktop\NUMEROS JUKEBOX NOIR\8 (FILEminimizer).jpg">
            <a:hlinkClick r:id="" action="ppaction://noaction" highlightClick="1">
              <a:snd r:embed="rId27" name="8. Moi c'est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40957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9" descr="C:\Users\Marie-Jose\Desktop\NUMEROS JUKEBOX NOIR\9 (FILEminimizer).jpg">
            <a:hlinkClick r:id="" action="ppaction://noaction" highlightClick="1">
              <a:snd r:embed="rId29" name="9. Pourquoi les hommes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633913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0" descr="C:\Users\Marie-Jose\Desktop\NUMEROS JUKEBOX NOIR\10 (FILEminimizer).jpg">
            <a:hlinkClick r:id="" action="ppaction://noaction" highlightClick="1">
              <a:snd r:embed="rId31" name="10. Ne retiens pas tes larmes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4725" y="5187950"/>
            <a:ext cx="5302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che.jpg"/>
          <p:cNvPicPr>
            <a:picLocks noChangeAspect="1" noChangeArrowheads="1"/>
          </p:cNvPicPr>
          <p:nvPr/>
        </p:nvPicPr>
        <p:blipFill>
          <a:blip r:embed="rId33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che.jpg"/>
          <p:cNvPicPr>
            <a:picLocks noChangeAspect="1" noChangeArrowheads="1"/>
          </p:cNvPicPr>
          <p:nvPr/>
        </p:nvPicPr>
        <p:blipFill>
          <a:blip r:embed="rId35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che.jp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D:\SMYLET\BOUGEOIR 2.pn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D:\SMYLET\BOUGEOIR 2.pn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5265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Image2.pn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" y="1509713"/>
            <a:ext cx="568325" cy="117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" y="18573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70088" y="1517650"/>
            <a:ext cx="374650" cy="369888"/>
          </a:xfrm>
          <a:prstGeom prst="ellipse">
            <a:avLst/>
          </a:prstGeom>
          <a:blipFill dpi="0" rotWithShape="1">
            <a:blip r:embed="rId4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0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4" descr="D:\SMYLET\1 (FILEmini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4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8661" y="4870450"/>
            <a:ext cx="760412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9" name="Picture 6" descr="C:\Users\Marie-Jose\Desktop\NUMEROS JUKEBOX NOIR\6 (FILEminimizer).jpg">
            <a:hlinkClick r:id="" action="ppaction://noaction" highlightClick="1">
              <a:snd r:embed="rId58" name="6. Où je vais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4038"/>
            <a:ext cx="48736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1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C:\Users\JClaude\Desktop\fago3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" y="3856038"/>
            <a:ext cx="723900" cy="213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62" descr="C:\Users\JCL\Desktop\Amel Bent, Camélia Jordana &amp; Vitaa - Sorøre (2021)\aaa_détouré.pn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8562" y="3168551"/>
            <a:ext cx="4057873" cy="2726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69" descr="C:\Users\Jclaude\Desktop\Image1.pn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298" y="5427368"/>
            <a:ext cx="7345363" cy="173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61" descr="C:\Users\JCL\Desktop\Amel Bent, Camélia Jordana &amp; Vitaa - Sorøre (2021)\ddd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3500" y="1600200"/>
            <a:ext cx="137477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70313" y="1509713"/>
            <a:ext cx="1549400" cy="1584325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61</Words>
  <Application>Microsoft Office PowerPoint</Application>
  <PresentationFormat>Affichage à l'écran (4:3)</PresentationFormat>
  <Paragraphs>14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2024-05-16T12:10:36Z</dcterms:modified>
</cp:coreProperties>
</file>