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89" r:id="rId2"/>
    <p:sldId id="290" r:id="rId3"/>
    <p:sldId id="270" r:id="rId4"/>
    <p:sldId id="256" r:id="rId5"/>
    <p:sldId id="257" r:id="rId6"/>
    <p:sldId id="258" r:id="rId7"/>
    <p:sldId id="259" r:id="rId8"/>
    <p:sldId id="260" r:id="rId9"/>
    <p:sldId id="261" r:id="rId10"/>
    <p:sldId id="262" r:id="rId11"/>
    <p:sldId id="265" r:id="rId12"/>
    <p:sldId id="263" r:id="rId13"/>
    <p:sldId id="264" r:id="rId14"/>
    <p:sldId id="266" r:id="rId15"/>
    <p:sldId id="267" r:id="rId16"/>
    <p:sldId id="268" r:id="rId17"/>
    <p:sldId id="269" r:id="rId18"/>
    <p:sldId id="272" r:id="rId19"/>
    <p:sldId id="273" r:id="rId20"/>
    <p:sldId id="271"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79" autoAdjust="0"/>
    <p:restoredTop sz="94660"/>
  </p:normalViewPr>
  <p:slideViewPr>
    <p:cSldViewPr snapToGrid="0">
      <p:cViewPr varScale="1">
        <p:scale>
          <a:sx n="74" d="100"/>
          <a:sy n="74" d="100"/>
        </p:scale>
        <p:origin x="60"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81FF40-DB6E-476F-B158-016BF2B0776F}" type="datetimeFigureOut">
              <a:rPr lang="fr-FR" smtClean="0"/>
              <a:t>17/05/2024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3E4AD5-45FA-4F86-82C6-5CEBA49E3104}" type="slidenum">
              <a:rPr lang="fr-FR" smtClean="0"/>
              <a:t>‹N°›</a:t>
            </a:fld>
            <a:endParaRPr lang="fr-FR"/>
          </a:p>
        </p:txBody>
      </p:sp>
    </p:spTree>
    <p:extLst>
      <p:ext uri="{BB962C8B-B14F-4D97-AF65-F5344CB8AC3E}">
        <p14:creationId xmlns:p14="http://schemas.microsoft.com/office/powerpoint/2010/main" val="964880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40A006-5C65-8237-FD17-0E73E25D615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A13D6B0-E206-FF7E-2BF9-228FDC009F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B133515-A1C8-C5B7-BDDB-3C20D510678E}"/>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673A49DA-4E22-F6FE-2DC5-DF091A8FEC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8E5FE3-5EFE-1128-ADF0-01A664FF48D8}"/>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129485808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2BD3B5-E25F-9B62-E327-603506EC282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6F95FDF-A3FC-E372-CC4E-74AAD95A47D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9B19B6-D5F3-21B3-22E8-1EDDC49E9E53}"/>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4D6B756E-7091-29DC-62CA-A143DBC6AD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466AD6-E865-3E96-64A0-B17DCBC36769}"/>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423283827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4AB7CB-4671-7CD7-FCAD-4CC5D856D62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126BF1E-027D-76CF-125B-5C2875D0B0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A68B30E-2711-BFA1-107B-A94AA5E61157}"/>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9D38FCEC-9084-4E41-B99D-8FBDC26B1E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FE703E-9DEB-3C99-B0D3-54AED8912D43}"/>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54402305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803196-3C32-B378-AE31-E001F3F56E0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B1F58E-E8B0-37B8-D68C-B79DD90044E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0FCFF8C-40C7-5624-2512-8EA412B9307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CE96243-4257-ECB6-99D0-1E57BDEFFD1F}"/>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E8990851-06EA-B5E0-65DA-224908552D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AD062E-3C21-084E-6002-22E1DFC96AEC}"/>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206604286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CD56B2-D943-D574-4B74-9D2DAF31A46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7CFF065-4383-3F3E-514E-CAA3C842C2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9B42C9C-E9EA-E408-CB81-1518772301F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99166F-FB12-9A52-2C91-373FE2EEEF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41D5917-281D-C467-E393-1B5B8C715B6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5FDB01E-9E16-008F-8B52-AF4F65FB1941}"/>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8" name="Espace réservé du pied de page 7">
            <a:extLst>
              <a:ext uri="{FF2B5EF4-FFF2-40B4-BE49-F238E27FC236}">
                <a16:creationId xmlns:a16="http://schemas.microsoft.com/office/drawing/2014/main" id="{60DCF04E-7F89-715A-FE11-9ED308ED772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967DAE-A4A4-73BA-1B08-7ADDBBDA8B9A}"/>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191523249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D1ADB2-9F4A-AA8D-921B-C367463CB06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5D0DFE9-FE3C-5C07-63EC-7D911285A441}"/>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4" name="Espace réservé du pied de page 3">
            <a:extLst>
              <a:ext uri="{FF2B5EF4-FFF2-40B4-BE49-F238E27FC236}">
                <a16:creationId xmlns:a16="http://schemas.microsoft.com/office/drawing/2014/main" id="{16CAF5B4-445D-16E0-F95D-D8472EE359B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7B9E823-3E1A-ADFD-3081-B4DD8B7D3BA0}"/>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2085574722"/>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88FE9DD-C9EC-473A-4A3D-13C9984CEC60}"/>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3" name="Espace réservé du pied de page 2">
            <a:extLst>
              <a:ext uri="{FF2B5EF4-FFF2-40B4-BE49-F238E27FC236}">
                <a16:creationId xmlns:a16="http://schemas.microsoft.com/office/drawing/2014/main" id="{F8271802-D4F7-4ABB-F364-E8D98EDA1E0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089B2D5-B0F2-3F3D-9BBF-17E0FC1C5BAD}"/>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2435287312"/>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A33900-DB07-517F-9493-2D9542AE838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4730B31-3CC5-684D-159D-F0F29C85DF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1DC25B5-5D11-52C5-D5DC-A09DA56F9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F4D6786-BF13-4F31-EEDC-0560E8E42803}"/>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003D93FF-0A94-1B17-7095-99C63380451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AEA3C0-5209-F6B9-D740-92CBACF80E64}"/>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289662366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F89026-6D0B-DAA4-7F98-EC6FB5BA7D1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CAD595C-68CB-1E16-8573-F44626DA93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D641B32-CF0D-5F66-4DDD-65C875E71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66298A3-E9E0-1CA2-D9D3-C5DC60C565C5}"/>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087800BC-0504-CB6D-B6D9-B61782B6ACD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EDEF0CA-E8B0-8904-2432-6AB6D4D76163}"/>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336530840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2697C7-1F3A-6C07-9558-E5EB4985822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C5E29C0-92B4-8182-EFE5-0B21A285418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34DF70-EEC7-36B4-C0AC-DF617284F38D}"/>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E76F5A11-54EE-35D6-F792-83B7B2573F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3A86D7-D33C-1021-15D7-E0BCC560B106}"/>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275143923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345BF3B-2CB0-2321-13B6-6CDD4150718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E6CBBDA-45BD-F48C-4A83-1A5649D8E1B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992613-E437-39AF-601D-28D809E29FC9}"/>
              </a:ext>
            </a:extLst>
          </p:cNvPr>
          <p:cNvSpPr>
            <a:spLocks noGrp="1"/>
          </p:cNvSpPr>
          <p:nvPr>
            <p:ph type="dt" sz="half" idx="10"/>
          </p:nvPr>
        </p:nvSpPr>
        <p:spPr/>
        <p:txBody>
          <a:bodyPr/>
          <a:lstStyle/>
          <a:p>
            <a:fld id="{3EDB0923-B13B-45CD-AFDE-3E8695481DDA}"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0BFC3FFD-6DB0-B710-5ADD-B84E2DEB91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7E43F4-1845-8DF3-C9EE-2666F38EFAF8}"/>
              </a:ext>
            </a:extLst>
          </p:cNvPr>
          <p:cNvSpPr>
            <a:spLocks noGrp="1"/>
          </p:cNvSpPr>
          <p:nvPr>
            <p:ph type="sldNum" sz="quarter" idx="12"/>
          </p:nvPr>
        </p:nvSpPr>
        <p:spPr/>
        <p:txBody>
          <a:bodyPr/>
          <a:lstStyle/>
          <a:p>
            <a:fld id="{D90E6205-F217-4E46-A1CD-9DD85A6BB782}" type="slidenum">
              <a:rPr lang="fr-FR" smtClean="0"/>
              <a:t>‹N°›</a:t>
            </a:fld>
            <a:endParaRPr lang="fr-FR"/>
          </a:p>
        </p:txBody>
      </p:sp>
    </p:spTree>
    <p:extLst>
      <p:ext uri="{BB962C8B-B14F-4D97-AF65-F5344CB8AC3E}">
        <p14:creationId xmlns:p14="http://schemas.microsoft.com/office/powerpoint/2010/main" val="3550409760"/>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FE63156-643B-812D-271C-5F2D70F59A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7A1FD4E-4C94-6FD3-EE73-B8D0414EF5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5E9C6DC-79C2-F39F-59FC-E7C65CA6D1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DB0923-B13B-45CD-AFDE-3E8695481DDA}"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EE4D4F0C-119D-7719-108C-44C5856E98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D93CE0F-2656-4698-A3B3-A3EFE1B907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0E6205-F217-4E46-A1CD-9DD85A6BB782}" type="slidenum">
              <a:rPr lang="fr-FR" smtClean="0"/>
              <a:t>‹N°›</a:t>
            </a:fld>
            <a:endParaRPr lang="fr-FR"/>
          </a:p>
        </p:txBody>
      </p:sp>
    </p:spTree>
    <p:extLst>
      <p:ext uri="{BB962C8B-B14F-4D97-AF65-F5344CB8AC3E}">
        <p14:creationId xmlns:p14="http://schemas.microsoft.com/office/powerpoint/2010/main" val="3619641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8EFDEFB-597D-776D-6338-B0D0E835E59B}"/>
              </a:ext>
            </a:extLst>
          </p:cNvPr>
          <p:cNvSpPr txBox="1"/>
          <p:nvPr/>
        </p:nvSpPr>
        <p:spPr>
          <a:xfrm>
            <a:off x="4776854" y="372299"/>
            <a:ext cx="5200650" cy="461665"/>
          </a:xfrm>
          <a:prstGeom prst="rect">
            <a:avLst/>
          </a:prstGeom>
          <a:noFill/>
        </p:spPr>
        <p:txBody>
          <a:bodyPr wrap="square" rtlCol="0">
            <a:spAutoFit/>
          </a:bodyPr>
          <a:lstStyle/>
          <a:p>
            <a:r>
              <a:rPr lang="fr-FR" sz="2400" b="1" dirty="0"/>
              <a:t>SARDAIGNE   suite </a:t>
            </a:r>
          </a:p>
        </p:txBody>
      </p:sp>
      <p:pic>
        <p:nvPicPr>
          <p:cNvPr id="4" name="Image 3" descr="Une image contenant habits, plein air, personne, Danse&#10;&#10;Description générée automatiquement">
            <a:extLst>
              <a:ext uri="{FF2B5EF4-FFF2-40B4-BE49-F238E27FC236}">
                <a16:creationId xmlns:a16="http://schemas.microsoft.com/office/drawing/2014/main" id="{05290A3D-EFCE-178D-517C-33A2E05354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8000" y="603132"/>
            <a:ext cx="8856000" cy="5894775"/>
          </a:xfrm>
          <a:prstGeom prst="rect">
            <a:avLst/>
          </a:prstGeom>
          <a:effectLst>
            <a:softEdge rad="635000"/>
          </a:effectLst>
        </p:spPr>
      </p:pic>
    </p:spTree>
    <p:extLst>
      <p:ext uri="{BB962C8B-B14F-4D97-AF65-F5344CB8AC3E}">
        <p14:creationId xmlns:p14="http://schemas.microsoft.com/office/powerpoint/2010/main" val="2041446030"/>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sndAc>
          <p:stSnd loop="1">
            <p:snd r:embed="rId2" name="Gigliola Cinquetti - La Pioggia.wav"/>
          </p:stSnd>
        </p:sndAc>
      </p:transition>
    </mc:Choice>
    <mc:Fallback xmlns="">
      <p:transition spd="slow" advClick="0" advTm="8000">
        <p:fade/>
        <p:sndAc>
          <p:stSnd loop="1">
            <p:snd r:embed="rId4" name="Gigliola Cinquetti - La Pioggi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1D70B4-E26B-F968-9A37-6715588447E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t>La Sardaigne est une grande île italienne de la mer Méditerranée, qui compte près de 2 000 km de côte. Elle comporte des plages de sable et un intérieur montagneux traversé par des sentiers de randonnée. Son paysage escarpé est parsemé de milliers de nuraghes, mystérieuses ruines en pierre datant de l'âge du bronze qui ressemblent à des ruches. Le site nuragique de Su </a:t>
            </a:r>
            <a:r>
              <a:rPr lang="fr-FR" sz="4400" b="1" dirty="0" err="1"/>
              <a:t>Nuraxi</a:t>
            </a:r>
            <a:r>
              <a:rPr lang="fr-FR" sz="4400" b="1" dirty="0"/>
              <a:t>, à </a:t>
            </a:r>
            <a:r>
              <a:rPr lang="fr-FR" sz="4400" b="1" dirty="0" err="1"/>
              <a:t>Barumini</a:t>
            </a:r>
            <a:r>
              <a:rPr lang="fr-FR" sz="4400" b="1" dirty="0"/>
              <a:t>, est l’un des plus étendus et des plus anciens. Il remonte à 1 500 av. J.-C. </a:t>
            </a:r>
          </a:p>
        </p:txBody>
      </p:sp>
    </p:spTree>
    <p:extLst>
      <p:ext uri="{BB962C8B-B14F-4D97-AF65-F5344CB8AC3E}">
        <p14:creationId xmlns:p14="http://schemas.microsoft.com/office/powerpoint/2010/main" val="404664965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C749450-94BD-B71F-5462-16A3294E57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511" y="224332"/>
            <a:ext cx="9716958" cy="6473923"/>
          </a:xfrm>
          <a:prstGeom prst="rect">
            <a:avLst/>
          </a:prstGeom>
          <a:effectLst>
            <a:softEdge rad="635000"/>
          </a:effectLst>
        </p:spPr>
      </p:pic>
      <p:sp>
        <p:nvSpPr>
          <p:cNvPr id="4" name="ZoneTexte 3">
            <a:extLst>
              <a:ext uri="{FF2B5EF4-FFF2-40B4-BE49-F238E27FC236}">
                <a16:creationId xmlns:a16="http://schemas.microsoft.com/office/drawing/2014/main" id="{7A09DA61-B3C7-E2D0-2298-16395A4AEAAC}"/>
              </a:ext>
            </a:extLst>
          </p:cNvPr>
          <p:cNvSpPr txBox="1"/>
          <p:nvPr/>
        </p:nvSpPr>
        <p:spPr>
          <a:xfrm>
            <a:off x="9783721" y="4462001"/>
            <a:ext cx="2053652" cy="461665"/>
          </a:xfrm>
          <a:prstGeom prst="rect">
            <a:avLst/>
          </a:prstGeom>
          <a:noFill/>
        </p:spPr>
        <p:txBody>
          <a:bodyPr wrap="square" rtlCol="0">
            <a:spAutoFit/>
          </a:bodyPr>
          <a:lstStyle/>
          <a:p>
            <a:r>
              <a:rPr lang="fr-FR" sz="2400" b="1" dirty="0"/>
              <a:t>SAN ANTIOCO</a:t>
            </a:r>
          </a:p>
        </p:txBody>
      </p:sp>
    </p:spTree>
    <p:extLst>
      <p:ext uri="{BB962C8B-B14F-4D97-AF65-F5344CB8AC3E}">
        <p14:creationId xmlns:p14="http://schemas.microsoft.com/office/powerpoint/2010/main" val="327990938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0C8A2549-A450-B56B-B0EC-D8C33E98CB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0918" y="241606"/>
            <a:ext cx="5940000" cy="396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5E1D67D-9A1A-9CE3-0B6E-11DE4F68FBC9}"/>
              </a:ext>
            </a:extLst>
          </p:cNvPr>
          <p:cNvSpPr txBox="1"/>
          <p:nvPr/>
        </p:nvSpPr>
        <p:spPr>
          <a:xfrm>
            <a:off x="142088" y="4201606"/>
            <a:ext cx="6799623" cy="461665"/>
          </a:xfrm>
          <a:prstGeom prst="rect">
            <a:avLst/>
          </a:prstGeom>
          <a:noFill/>
        </p:spPr>
        <p:txBody>
          <a:bodyPr wrap="square" rtlCol="0">
            <a:spAutoFit/>
          </a:bodyPr>
          <a:lstStyle/>
          <a:p>
            <a:r>
              <a:rPr lang="fr-FR" sz="2400" b="1" dirty="0"/>
              <a:t>Basilique San Antioco Martire et, les catacombes</a:t>
            </a:r>
          </a:p>
        </p:txBody>
      </p:sp>
      <p:pic>
        <p:nvPicPr>
          <p:cNvPr id="8" name="Image 7">
            <a:extLst>
              <a:ext uri="{FF2B5EF4-FFF2-40B4-BE49-F238E27FC236}">
                <a16:creationId xmlns:a16="http://schemas.microsoft.com/office/drawing/2014/main" id="{65DA247C-E01B-9481-4297-0D2A632253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1082" y="2642527"/>
            <a:ext cx="5280000" cy="3960000"/>
          </a:xfrm>
          <a:prstGeom prst="rect">
            <a:avLst/>
          </a:prstGeom>
          <a:ln w="88900" cap="sq" cmpd="thickThin">
            <a:solidFill>
              <a:srgbClr val="7030A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5E846E04-D58C-E405-AE7A-4E1005A8BF3F}"/>
              </a:ext>
            </a:extLst>
          </p:cNvPr>
          <p:cNvSpPr txBox="1"/>
          <p:nvPr/>
        </p:nvSpPr>
        <p:spPr>
          <a:xfrm>
            <a:off x="6677783" y="893360"/>
            <a:ext cx="4916774" cy="1569660"/>
          </a:xfrm>
          <a:prstGeom prst="rect">
            <a:avLst/>
          </a:prstGeom>
          <a:noFill/>
        </p:spPr>
        <p:txBody>
          <a:bodyPr wrap="square" rtlCol="0">
            <a:spAutoFit/>
          </a:bodyPr>
          <a:lstStyle/>
          <a:p>
            <a:r>
              <a:rPr lang="fr-FR" sz="2400" b="1" dirty="0"/>
              <a:t>Musée Ferrucio Barreca à San Antioco</a:t>
            </a:r>
          </a:p>
          <a:p>
            <a:r>
              <a:rPr lang="fr-FR" sz="2400" b="1" dirty="0"/>
              <a:t>Statuettes âge de Bronze- mosaïques romaines – sextars arabes</a:t>
            </a:r>
          </a:p>
        </p:txBody>
      </p:sp>
    </p:spTree>
    <p:extLst>
      <p:ext uri="{BB962C8B-B14F-4D97-AF65-F5344CB8AC3E}">
        <p14:creationId xmlns:p14="http://schemas.microsoft.com/office/powerpoint/2010/main" val="21915664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E315112-D374-CF42-D5CE-9EA668A674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537" y="296680"/>
            <a:ext cx="6264639" cy="6264639"/>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37A0A47-C0B9-D0FC-8104-E41EEB62A4E9}"/>
              </a:ext>
            </a:extLst>
          </p:cNvPr>
          <p:cNvSpPr txBox="1"/>
          <p:nvPr/>
        </p:nvSpPr>
        <p:spPr>
          <a:xfrm>
            <a:off x="9199739" y="4114695"/>
            <a:ext cx="3477718" cy="1200329"/>
          </a:xfrm>
          <a:prstGeom prst="rect">
            <a:avLst/>
          </a:prstGeom>
          <a:pattFill prst="pct90">
            <a:fgClr>
              <a:schemeClr val="accent2"/>
            </a:fgClr>
            <a:bgClr>
              <a:schemeClr val="bg1"/>
            </a:bgClr>
          </a:pattFill>
        </p:spPr>
        <p:txBody>
          <a:bodyPr wrap="square" rtlCol="0">
            <a:spAutoFit/>
          </a:bodyPr>
          <a:lstStyle/>
          <a:p>
            <a:r>
              <a:rPr lang="fr-FR" sz="2400" b="1" dirty="0"/>
              <a:t>Coddu </a:t>
            </a:r>
            <a:r>
              <a:rPr lang="fr-FR" sz="2400" b="1" dirty="0" err="1"/>
              <a:t>Vecchu</a:t>
            </a:r>
            <a:endParaRPr lang="fr-FR" sz="2400" b="1" dirty="0"/>
          </a:p>
          <a:p>
            <a:endParaRPr lang="fr-FR" sz="2400" b="1" dirty="0"/>
          </a:p>
          <a:p>
            <a:r>
              <a:rPr lang="fr-FR" sz="2400" b="1" dirty="0"/>
              <a:t>Tombes des </a:t>
            </a:r>
            <a:r>
              <a:rPr lang="fr-FR" sz="2400" b="1" dirty="0" err="1"/>
              <a:t>geants</a:t>
            </a:r>
            <a:endParaRPr lang="fr-FR" b="1" dirty="0"/>
          </a:p>
        </p:txBody>
      </p:sp>
    </p:spTree>
    <p:extLst>
      <p:ext uri="{BB962C8B-B14F-4D97-AF65-F5344CB8AC3E}">
        <p14:creationId xmlns:p14="http://schemas.microsoft.com/office/powerpoint/2010/main" val="5930518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8E275A-5A00-F173-E623-E4959F981D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4691" y="273977"/>
            <a:ext cx="4224299" cy="6310046"/>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22DF391-DC09-138B-7347-3F32B6C4CF5B}"/>
              </a:ext>
            </a:extLst>
          </p:cNvPr>
          <p:cNvSpPr txBox="1"/>
          <p:nvPr/>
        </p:nvSpPr>
        <p:spPr>
          <a:xfrm>
            <a:off x="8127906" y="5276508"/>
            <a:ext cx="2427140" cy="830997"/>
          </a:xfrm>
          <a:prstGeom prst="rect">
            <a:avLst/>
          </a:prstGeom>
          <a:noFill/>
        </p:spPr>
        <p:txBody>
          <a:bodyPr wrap="square" rtlCol="0">
            <a:spAutoFit/>
          </a:bodyPr>
          <a:lstStyle/>
          <a:p>
            <a:r>
              <a:rPr lang="fr-FR" sz="2400" b="1" dirty="0"/>
              <a:t>Mégalithes de Coddu Vecchiu</a:t>
            </a:r>
          </a:p>
        </p:txBody>
      </p:sp>
    </p:spTree>
    <p:extLst>
      <p:ext uri="{BB962C8B-B14F-4D97-AF65-F5344CB8AC3E}">
        <p14:creationId xmlns:p14="http://schemas.microsoft.com/office/powerpoint/2010/main" val="275985702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30D3B9-C9CB-BD26-60F5-B04956E57C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6768" y="1392185"/>
            <a:ext cx="10218464" cy="3822492"/>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C4245DC-A2FF-427C-E0AA-6E78E1B0D9DB}"/>
              </a:ext>
            </a:extLst>
          </p:cNvPr>
          <p:cNvSpPr txBox="1"/>
          <p:nvPr/>
        </p:nvSpPr>
        <p:spPr>
          <a:xfrm>
            <a:off x="3339640" y="5392727"/>
            <a:ext cx="6700604" cy="461665"/>
          </a:xfrm>
          <a:prstGeom prst="rect">
            <a:avLst/>
          </a:prstGeom>
          <a:noFill/>
        </p:spPr>
        <p:txBody>
          <a:bodyPr wrap="square" rtlCol="0">
            <a:spAutoFit/>
          </a:bodyPr>
          <a:lstStyle/>
          <a:p>
            <a:r>
              <a:rPr lang="fr-FR" sz="2400" b="1" dirty="0"/>
              <a:t>Tombeaux des Géants de CODDU  VECCHIU</a:t>
            </a:r>
          </a:p>
        </p:txBody>
      </p:sp>
    </p:spTree>
    <p:extLst>
      <p:ext uri="{BB962C8B-B14F-4D97-AF65-F5344CB8AC3E}">
        <p14:creationId xmlns:p14="http://schemas.microsoft.com/office/powerpoint/2010/main" val="181794048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261D7A9-FF72-44CB-55A5-108942A8D2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2380" y="225083"/>
            <a:ext cx="9287239" cy="6176014"/>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5BFCA4-69BC-7683-8345-25182663C0E0}"/>
              </a:ext>
            </a:extLst>
          </p:cNvPr>
          <p:cNvSpPr txBox="1"/>
          <p:nvPr/>
        </p:nvSpPr>
        <p:spPr>
          <a:xfrm>
            <a:off x="1982924" y="6414273"/>
            <a:ext cx="9414878" cy="461665"/>
          </a:xfrm>
          <a:prstGeom prst="rect">
            <a:avLst/>
          </a:prstGeom>
          <a:noFill/>
        </p:spPr>
        <p:txBody>
          <a:bodyPr wrap="square" rtlCol="0">
            <a:spAutoFit/>
          </a:bodyPr>
          <a:lstStyle/>
          <a:p>
            <a:r>
              <a:rPr lang="fr-FR" sz="2400" b="1" dirty="0"/>
              <a:t>Panorama de ARZACHENA    en Galleira, le village blanc et bleu</a:t>
            </a:r>
          </a:p>
        </p:txBody>
      </p:sp>
    </p:spTree>
    <p:extLst>
      <p:ext uri="{BB962C8B-B14F-4D97-AF65-F5344CB8AC3E}">
        <p14:creationId xmlns:p14="http://schemas.microsoft.com/office/powerpoint/2010/main" val="228089640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DD73B2D-B8C5-3C90-9256-C1B3A6B428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171" y="571500"/>
            <a:ext cx="7132819" cy="5349614"/>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a:extLst>
              <a:ext uri="{FF2B5EF4-FFF2-40B4-BE49-F238E27FC236}">
                <a16:creationId xmlns:a16="http://schemas.microsoft.com/office/drawing/2014/main" id="{7461DDD1-DE57-E33B-AF16-C64FE3058E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67822" y="3835088"/>
            <a:ext cx="3971908" cy="2646284"/>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76551634-A468-691B-0F39-E2A1AE1E55A4}"/>
              </a:ext>
            </a:extLst>
          </p:cNvPr>
          <p:cNvSpPr txBox="1"/>
          <p:nvPr/>
        </p:nvSpPr>
        <p:spPr>
          <a:xfrm>
            <a:off x="8182729" y="1822583"/>
            <a:ext cx="3760032" cy="1200329"/>
          </a:xfrm>
          <a:prstGeom prst="rect">
            <a:avLst/>
          </a:prstGeom>
          <a:noFill/>
        </p:spPr>
        <p:txBody>
          <a:bodyPr wrap="square" rtlCol="0">
            <a:spAutoFit/>
          </a:bodyPr>
          <a:lstStyle/>
          <a:p>
            <a:r>
              <a:rPr lang="fr-FR" sz="2400" b="1" dirty="0"/>
              <a:t>CALASETTA</a:t>
            </a:r>
          </a:p>
          <a:p>
            <a:endParaRPr lang="fr-FR" sz="2400" b="1" dirty="0"/>
          </a:p>
          <a:p>
            <a:r>
              <a:rPr lang="fr-FR" sz="2400" b="1" dirty="0"/>
              <a:t> le village et, l’église</a:t>
            </a:r>
            <a:endParaRPr lang="fr-FR" b="1" dirty="0"/>
          </a:p>
        </p:txBody>
      </p:sp>
    </p:spTree>
    <p:extLst>
      <p:ext uri="{BB962C8B-B14F-4D97-AF65-F5344CB8AC3E}">
        <p14:creationId xmlns:p14="http://schemas.microsoft.com/office/powerpoint/2010/main" val="188856413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8DB57B7-11B3-B47F-901D-B512DD80D0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5959" y="590237"/>
            <a:ext cx="7570033" cy="567752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2003D9E-CD66-B399-53B4-5DB29067F905}"/>
              </a:ext>
            </a:extLst>
          </p:cNvPr>
          <p:cNvSpPr txBox="1"/>
          <p:nvPr/>
        </p:nvSpPr>
        <p:spPr>
          <a:xfrm>
            <a:off x="426903" y="3931434"/>
            <a:ext cx="2837997" cy="1200329"/>
          </a:xfrm>
          <a:prstGeom prst="rect">
            <a:avLst/>
          </a:prstGeom>
          <a:noFill/>
        </p:spPr>
        <p:txBody>
          <a:bodyPr wrap="square" rtlCol="0">
            <a:spAutoFit/>
          </a:bodyPr>
          <a:lstStyle/>
          <a:p>
            <a:r>
              <a:rPr lang="fr-FR" sz="2400" b="1" dirty="0"/>
              <a:t>NUORO Chef- Lieu</a:t>
            </a:r>
          </a:p>
          <a:p>
            <a:endParaRPr lang="fr-FR" sz="2400" b="1" dirty="0"/>
          </a:p>
          <a:p>
            <a:r>
              <a:rPr lang="fr-FR" sz="2400" b="1" dirty="0"/>
              <a:t> ville de Musées</a:t>
            </a:r>
            <a:endParaRPr lang="fr-FR" b="1" dirty="0"/>
          </a:p>
        </p:txBody>
      </p:sp>
    </p:spTree>
    <p:extLst>
      <p:ext uri="{BB962C8B-B14F-4D97-AF65-F5344CB8AC3E}">
        <p14:creationId xmlns:p14="http://schemas.microsoft.com/office/powerpoint/2010/main" val="65267987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695DD0D-65B2-965A-49C0-48C575B906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26387" y="571500"/>
            <a:ext cx="7620000" cy="5715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134ECB4-B2F8-D829-8845-042A736CEB09}"/>
              </a:ext>
            </a:extLst>
          </p:cNvPr>
          <p:cNvSpPr txBox="1"/>
          <p:nvPr/>
        </p:nvSpPr>
        <p:spPr>
          <a:xfrm>
            <a:off x="10078492" y="3842548"/>
            <a:ext cx="2300992" cy="830997"/>
          </a:xfrm>
          <a:prstGeom prst="rect">
            <a:avLst/>
          </a:prstGeom>
          <a:noFill/>
        </p:spPr>
        <p:txBody>
          <a:bodyPr wrap="square" rtlCol="0">
            <a:spAutoFit/>
          </a:bodyPr>
          <a:lstStyle/>
          <a:p>
            <a:r>
              <a:rPr lang="fr-FR" sz="2400" b="1" dirty="0"/>
              <a:t>Panorama de ORGOSOLO</a:t>
            </a:r>
          </a:p>
        </p:txBody>
      </p:sp>
    </p:spTree>
    <p:extLst>
      <p:ext uri="{BB962C8B-B14F-4D97-AF65-F5344CB8AC3E}">
        <p14:creationId xmlns:p14="http://schemas.microsoft.com/office/powerpoint/2010/main" val="50364060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F17993D-2EBB-7826-E6AC-F8009E467E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02602" y="655819"/>
            <a:ext cx="8324745" cy="5546361"/>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8F66F50-BACF-7914-FC35-F3A6F42C1E07}"/>
              </a:ext>
            </a:extLst>
          </p:cNvPr>
          <p:cNvSpPr txBox="1"/>
          <p:nvPr/>
        </p:nvSpPr>
        <p:spPr>
          <a:xfrm>
            <a:off x="181920" y="3712336"/>
            <a:ext cx="2801685" cy="1200329"/>
          </a:xfrm>
          <a:prstGeom prst="rect">
            <a:avLst/>
          </a:prstGeom>
          <a:noFill/>
        </p:spPr>
        <p:txBody>
          <a:bodyPr wrap="square" rtlCol="0">
            <a:spAutoFit/>
          </a:bodyPr>
          <a:lstStyle/>
          <a:p>
            <a:r>
              <a:rPr lang="fr-FR" sz="2400" b="1" dirty="0"/>
              <a:t>ORGOSOLO</a:t>
            </a:r>
          </a:p>
          <a:p>
            <a:endParaRPr lang="fr-FR" sz="2400" b="1" dirty="0"/>
          </a:p>
          <a:p>
            <a:r>
              <a:rPr lang="fr-FR" sz="2400" b="1" dirty="0"/>
              <a:t> fresques murales</a:t>
            </a:r>
          </a:p>
        </p:txBody>
      </p:sp>
    </p:spTree>
    <p:extLst>
      <p:ext uri="{BB962C8B-B14F-4D97-AF65-F5344CB8AC3E}">
        <p14:creationId xmlns:p14="http://schemas.microsoft.com/office/powerpoint/2010/main" val="310311151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601872C-B7C9-FFF4-6558-611FEF3D79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451579"/>
            <a:ext cx="7620000" cy="5715000"/>
          </a:xfrm>
          <a:prstGeom prst="snip2DiagRect">
            <a:avLst/>
          </a:prstGeom>
          <a:solidFill>
            <a:srgbClr val="FFFFFF">
              <a:shade val="85000"/>
            </a:srgbClr>
          </a:solidFill>
          <a:ln w="88900" cap="sq">
            <a:solidFill>
              <a:srgbClr val="7030A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30C6EF68-1C28-A081-E96D-B85922702C72}"/>
              </a:ext>
            </a:extLst>
          </p:cNvPr>
          <p:cNvSpPr txBox="1"/>
          <p:nvPr/>
        </p:nvSpPr>
        <p:spPr>
          <a:xfrm>
            <a:off x="3605241" y="6175588"/>
            <a:ext cx="5411449" cy="461665"/>
          </a:xfrm>
          <a:prstGeom prst="rect">
            <a:avLst/>
          </a:prstGeom>
          <a:noFill/>
        </p:spPr>
        <p:txBody>
          <a:bodyPr wrap="square" rtlCol="0">
            <a:spAutoFit/>
          </a:bodyPr>
          <a:lstStyle/>
          <a:p>
            <a:r>
              <a:rPr lang="fr-FR" sz="2400" b="1" dirty="0"/>
              <a:t>Peintures sur roche          -   ORGOSOLO</a:t>
            </a:r>
          </a:p>
        </p:txBody>
      </p:sp>
    </p:spTree>
    <p:extLst>
      <p:ext uri="{BB962C8B-B14F-4D97-AF65-F5344CB8AC3E}">
        <p14:creationId xmlns:p14="http://schemas.microsoft.com/office/powerpoint/2010/main" val="272382800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A25D9F2-1578-0EA9-B277-ADB82ADAEE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4595" y="226726"/>
            <a:ext cx="8539397" cy="6404548"/>
          </a:xfrm>
          <a:prstGeom prst="roundRect">
            <a:avLst>
              <a:gd name="adj" fmla="val 16667"/>
            </a:avLst>
          </a:prstGeom>
          <a:ln w="38100">
            <a:solidFill>
              <a:srgbClr val="7030A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ZoneTexte 3">
            <a:extLst>
              <a:ext uri="{FF2B5EF4-FFF2-40B4-BE49-F238E27FC236}">
                <a16:creationId xmlns:a16="http://schemas.microsoft.com/office/drawing/2014/main" id="{2A4D0D3B-3BD6-91B8-B4A3-47002705EE0E}"/>
              </a:ext>
            </a:extLst>
          </p:cNvPr>
          <p:cNvSpPr txBox="1"/>
          <p:nvPr/>
        </p:nvSpPr>
        <p:spPr>
          <a:xfrm>
            <a:off x="9328104" y="2900967"/>
            <a:ext cx="2608289" cy="2677656"/>
          </a:xfrm>
          <a:prstGeom prst="rect">
            <a:avLst/>
          </a:prstGeom>
          <a:noFill/>
        </p:spPr>
        <p:txBody>
          <a:bodyPr wrap="square" rtlCol="0">
            <a:spAutoFit/>
          </a:bodyPr>
          <a:lstStyle/>
          <a:p>
            <a:r>
              <a:rPr lang="fr-FR" sz="2400" b="1" dirty="0"/>
              <a:t>MAMOIDA</a:t>
            </a:r>
          </a:p>
          <a:p>
            <a:endParaRPr lang="fr-FR" sz="2400" b="1" dirty="0"/>
          </a:p>
          <a:p>
            <a:r>
              <a:rPr lang="fr-FR" sz="2400" b="1" dirty="0"/>
              <a:t>Défilé carnavalesque avec masques en bois des</a:t>
            </a:r>
          </a:p>
          <a:p>
            <a:r>
              <a:rPr lang="fr-FR" sz="2400" b="1" dirty="0"/>
              <a:t>Mamuthones</a:t>
            </a:r>
            <a:endParaRPr lang="fr-FR" b="1" dirty="0"/>
          </a:p>
        </p:txBody>
      </p:sp>
    </p:spTree>
    <p:extLst>
      <p:ext uri="{BB962C8B-B14F-4D97-AF65-F5344CB8AC3E}">
        <p14:creationId xmlns:p14="http://schemas.microsoft.com/office/powerpoint/2010/main" val="169168868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D7C8DF9-24F7-1FB4-B43E-EFD0857137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89776" y="266154"/>
            <a:ext cx="4212448" cy="6325692"/>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C8126C-1B6A-0D13-605B-50E52E068456}"/>
              </a:ext>
            </a:extLst>
          </p:cNvPr>
          <p:cNvSpPr txBox="1"/>
          <p:nvPr/>
        </p:nvSpPr>
        <p:spPr>
          <a:xfrm>
            <a:off x="668576" y="4163887"/>
            <a:ext cx="4092315" cy="1200329"/>
          </a:xfrm>
          <a:prstGeom prst="rect">
            <a:avLst/>
          </a:prstGeom>
          <a:noFill/>
        </p:spPr>
        <p:txBody>
          <a:bodyPr wrap="square" rtlCol="0">
            <a:spAutoFit/>
          </a:bodyPr>
          <a:lstStyle/>
          <a:p>
            <a:r>
              <a:rPr lang="fr-FR" sz="2400" b="1" dirty="0"/>
              <a:t>Un Mamuthones</a:t>
            </a:r>
          </a:p>
          <a:p>
            <a:r>
              <a:rPr lang="fr-FR" sz="2400" b="1" dirty="0"/>
              <a:t> personnage masqué du Carnaval</a:t>
            </a:r>
          </a:p>
        </p:txBody>
      </p:sp>
    </p:spTree>
    <p:extLst>
      <p:ext uri="{BB962C8B-B14F-4D97-AF65-F5344CB8AC3E}">
        <p14:creationId xmlns:p14="http://schemas.microsoft.com/office/powerpoint/2010/main" val="147113771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B37FD36-CB73-7264-66F9-81918386D6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9924" y="371943"/>
            <a:ext cx="8152151" cy="6114113"/>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22439A-D2E6-6CE5-C695-8D4645F74265}"/>
              </a:ext>
            </a:extLst>
          </p:cNvPr>
          <p:cNvSpPr txBox="1"/>
          <p:nvPr/>
        </p:nvSpPr>
        <p:spPr>
          <a:xfrm>
            <a:off x="10365171" y="3921770"/>
            <a:ext cx="2683240" cy="830997"/>
          </a:xfrm>
          <a:prstGeom prst="rect">
            <a:avLst/>
          </a:prstGeom>
          <a:noFill/>
        </p:spPr>
        <p:txBody>
          <a:bodyPr wrap="square" rtlCol="0">
            <a:spAutoFit/>
          </a:bodyPr>
          <a:lstStyle/>
          <a:p>
            <a:r>
              <a:rPr lang="fr-FR" sz="2400" b="1" dirty="0"/>
              <a:t>Village de  OVODDA</a:t>
            </a:r>
          </a:p>
        </p:txBody>
      </p:sp>
    </p:spTree>
    <p:extLst>
      <p:ext uri="{BB962C8B-B14F-4D97-AF65-F5344CB8AC3E}">
        <p14:creationId xmlns:p14="http://schemas.microsoft.com/office/powerpoint/2010/main" val="66757783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1234DD-D7E1-F1E9-E14E-5D84E5A397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7684" y="256965"/>
            <a:ext cx="7591737" cy="634407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DE48850-2F17-143D-644F-27B83562E44C}"/>
              </a:ext>
            </a:extLst>
          </p:cNvPr>
          <p:cNvSpPr txBox="1"/>
          <p:nvPr/>
        </p:nvSpPr>
        <p:spPr>
          <a:xfrm>
            <a:off x="8739266" y="4332157"/>
            <a:ext cx="3057993" cy="830997"/>
          </a:xfrm>
          <a:prstGeom prst="rect">
            <a:avLst/>
          </a:prstGeom>
          <a:noFill/>
        </p:spPr>
        <p:txBody>
          <a:bodyPr wrap="square" rtlCol="0">
            <a:spAutoFit/>
          </a:bodyPr>
          <a:lstStyle/>
          <a:p>
            <a:r>
              <a:rPr lang="fr-FR" sz="2400" b="1" dirty="0"/>
              <a:t>Monolithe de PEDRA LIANA</a:t>
            </a:r>
          </a:p>
        </p:txBody>
      </p:sp>
    </p:spTree>
    <p:extLst>
      <p:ext uri="{BB962C8B-B14F-4D97-AF65-F5344CB8AC3E}">
        <p14:creationId xmlns:p14="http://schemas.microsoft.com/office/powerpoint/2010/main" val="284792740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A784BF6-A395-23CE-49D5-FA02E33B54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81477" y="464435"/>
            <a:ext cx="8899257" cy="592913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D294E2-523F-9B31-9C90-3EB97CF57D7E}"/>
              </a:ext>
            </a:extLst>
          </p:cNvPr>
          <p:cNvSpPr txBox="1"/>
          <p:nvPr/>
        </p:nvSpPr>
        <p:spPr>
          <a:xfrm>
            <a:off x="611266" y="4633016"/>
            <a:ext cx="2428407" cy="461665"/>
          </a:xfrm>
          <a:prstGeom prst="rect">
            <a:avLst/>
          </a:prstGeom>
          <a:noFill/>
        </p:spPr>
        <p:txBody>
          <a:bodyPr wrap="square" rtlCol="0">
            <a:spAutoFit/>
          </a:bodyPr>
          <a:lstStyle/>
          <a:p>
            <a:r>
              <a:rPr lang="fr-FR" sz="2400" b="1" dirty="0"/>
              <a:t>CASTELSARDO</a:t>
            </a:r>
          </a:p>
        </p:txBody>
      </p:sp>
    </p:spTree>
    <p:extLst>
      <p:ext uri="{BB962C8B-B14F-4D97-AF65-F5344CB8AC3E}">
        <p14:creationId xmlns:p14="http://schemas.microsoft.com/office/powerpoint/2010/main" val="224262676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F1EA260-F977-036F-C4C5-23A366E25C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778" y="439586"/>
            <a:ext cx="6642182" cy="36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DB4E4C-218C-02FE-2FB9-A3142FA3468F}"/>
              </a:ext>
            </a:extLst>
          </p:cNvPr>
          <p:cNvSpPr txBox="1"/>
          <p:nvPr/>
        </p:nvSpPr>
        <p:spPr>
          <a:xfrm>
            <a:off x="839449" y="4452079"/>
            <a:ext cx="6220918" cy="1569660"/>
          </a:xfrm>
          <a:prstGeom prst="rect">
            <a:avLst/>
          </a:prstGeom>
          <a:noFill/>
        </p:spPr>
        <p:txBody>
          <a:bodyPr wrap="square" rtlCol="0">
            <a:spAutoFit/>
          </a:bodyPr>
          <a:lstStyle/>
          <a:p>
            <a:r>
              <a:rPr lang="fr-FR" sz="2400" b="1" dirty="0"/>
              <a:t>SANTA TERERA DI GALLURA</a:t>
            </a:r>
          </a:p>
          <a:p>
            <a:endParaRPr lang="fr-FR" sz="2400" b="1" dirty="0"/>
          </a:p>
          <a:p>
            <a:r>
              <a:rPr lang="fr-FR" sz="2400" b="1" dirty="0"/>
              <a:t>                                                            et, son église San Teresa</a:t>
            </a:r>
          </a:p>
        </p:txBody>
      </p:sp>
      <p:pic>
        <p:nvPicPr>
          <p:cNvPr id="6" name="Image 5">
            <a:extLst>
              <a:ext uri="{FF2B5EF4-FFF2-40B4-BE49-F238E27FC236}">
                <a16:creationId xmlns:a16="http://schemas.microsoft.com/office/drawing/2014/main" id="{D12F2450-E357-F232-4A87-E66FA65465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0222" y="2843961"/>
            <a:ext cx="4800000" cy="36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19215590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7C31863-B9DC-D272-A290-BD3DBEBBA6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290" y="2643410"/>
            <a:ext cx="5040000" cy="37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A834773-3C00-2467-37F1-2B42EB026820}"/>
              </a:ext>
            </a:extLst>
          </p:cNvPr>
          <p:cNvSpPr txBox="1"/>
          <p:nvPr/>
        </p:nvSpPr>
        <p:spPr>
          <a:xfrm>
            <a:off x="1117103" y="1291687"/>
            <a:ext cx="4287187" cy="1200329"/>
          </a:xfrm>
          <a:prstGeom prst="rect">
            <a:avLst/>
          </a:prstGeom>
          <a:noFill/>
        </p:spPr>
        <p:txBody>
          <a:bodyPr wrap="square" rtlCol="0">
            <a:spAutoFit/>
          </a:bodyPr>
          <a:lstStyle/>
          <a:p>
            <a:r>
              <a:rPr lang="fr-FR" sz="2400" b="1" dirty="0"/>
              <a:t>AGGIUS  musée du Banditisme</a:t>
            </a:r>
          </a:p>
          <a:p>
            <a:endParaRPr lang="fr-FR" sz="2400" b="1" dirty="0"/>
          </a:p>
          <a:p>
            <a:r>
              <a:rPr lang="fr-FR" sz="2400" b="1" dirty="0"/>
              <a:t>Collection d’armes</a:t>
            </a:r>
            <a:endParaRPr lang="fr-FR" b="1" dirty="0"/>
          </a:p>
        </p:txBody>
      </p:sp>
      <p:pic>
        <p:nvPicPr>
          <p:cNvPr id="6" name="Image 5">
            <a:extLst>
              <a:ext uri="{FF2B5EF4-FFF2-40B4-BE49-F238E27FC236}">
                <a16:creationId xmlns:a16="http://schemas.microsoft.com/office/drawing/2014/main" id="{66CA2869-1A89-904D-6970-91691F3DA2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461692"/>
            <a:ext cx="5673543" cy="378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3B0E8C4-430F-C812-8ECA-D9F16F74E84C}"/>
              </a:ext>
            </a:extLst>
          </p:cNvPr>
          <p:cNvSpPr txBox="1"/>
          <p:nvPr/>
        </p:nvSpPr>
        <p:spPr>
          <a:xfrm>
            <a:off x="8424942" y="4253915"/>
            <a:ext cx="3402768" cy="461665"/>
          </a:xfrm>
          <a:prstGeom prst="rect">
            <a:avLst/>
          </a:prstGeom>
          <a:noFill/>
        </p:spPr>
        <p:txBody>
          <a:bodyPr wrap="square" rtlCol="0">
            <a:spAutoFit/>
          </a:bodyPr>
          <a:lstStyle/>
          <a:p>
            <a:r>
              <a:rPr lang="fr-FR" sz="2400" b="1" dirty="0"/>
              <a:t>Le village</a:t>
            </a:r>
          </a:p>
        </p:txBody>
      </p:sp>
    </p:spTree>
    <p:extLst>
      <p:ext uri="{BB962C8B-B14F-4D97-AF65-F5344CB8AC3E}">
        <p14:creationId xmlns:p14="http://schemas.microsoft.com/office/powerpoint/2010/main" val="281766246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379DC4-C86E-C8AC-0454-43EDEE160A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4740" y="695012"/>
            <a:ext cx="8222519" cy="546797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32EA648-0615-A0EA-01FA-1DAC24A74AAD}"/>
              </a:ext>
            </a:extLst>
          </p:cNvPr>
          <p:cNvSpPr txBox="1"/>
          <p:nvPr/>
        </p:nvSpPr>
        <p:spPr>
          <a:xfrm>
            <a:off x="1042555" y="6162987"/>
            <a:ext cx="11424194" cy="461665"/>
          </a:xfrm>
          <a:prstGeom prst="rect">
            <a:avLst/>
          </a:prstGeom>
          <a:noFill/>
        </p:spPr>
        <p:txBody>
          <a:bodyPr wrap="square" rtlCol="0">
            <a:spAutoFit/>
          </a:bodyPr>
          <a:lstStyle/>
          <a:p>
            <a:r>
              <a:rPr lang="fr-FR" sz="2400" b="1" dirty="0"/>
              <a:t>Domus de JANAS (rochers et Grottes) rites funéraires des peuples Nuragiques</a:t>
            </a:r>
          </a:p>
        </p:txBody>
      </p:sp>
    </p:spTree>
    <p:extLst>
      <p:ext uri="{BB962C8B-B14F-4D97-AF65-F5344CB8AC3E}">
        <p14:creationId xmlns:p14="http://schemas.microsoft.com/office/powerpoint/2010/main" val="385099010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AF63168-D448-1778-14F8-F3945C1F22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42937"/>
            <a:ext cx="9753600" cy="557212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E9B396-B91C-83C1-942D-C98DC1E069D0}"/>
              </a:ext>
            </a:extLst>
          </p:cNvPr>
          <p:cNvSpPr txBox="1"/>
          <p:nvPr/>
        </p:nvSpPr>
        <p:spPr>
          <a:xfrm>
            <a:off x="3896176" y="6215062"/>
            <a:ext cx="5486400" cy="461665"/>
          </a:xfrm>
          <a:prstGeom prst="rect">
            <a:avLst/>
          </a:prstGeom>
          <a:noFill/>
        </p:spPr>
        <p:txBody>
          <a:bodyPr wrap="square" rtlCol="0">
            <a:spAutoFit/>
          </a:bodyPr>
          <a:lstStyle/>
          <a:p>
            <a:r>
              <a:rPr lang="fr-FR" sz="2400" b="1" dirty="0"/>
              <a:t>SEDINI  panorama de la localité</a:t>
            </a:r>
          </a:p>
        </p:txBody>
      </p:sp>
    </p:spTree>
    <p:extLst>
      <p:ext uri="{BB962C8B-B14F-4D97-AF65-F5344CB8AC3E}">
        <p14:creationId xmlns:p14="http://schemas.microsoft.com/office/powerpoint/2010/main" val="299211512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0B0396E-A34E-0251-98AD-39C44E1E6D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72498" y="215342"/>
            <a:ext cx="9647003" cy="6427316"/>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197C1B6-2C08-517C-A118-724AD49E8C79}"/>
              </a:ext>
            </a:extLst>
          </p:cNvPr>
          <p:cNvSpPr txBox="1"/>
          <p:nvPr/>
        </p:nvSpPr>
        <p:spPr>
          <a:xfrm>
            <a:off x="3111199" y="6180993"/>
            <a:ext cx="7105337" cy="461665"/>
          </a:xfrm>
          <a:prstGeom prst="rect">
            <a:avLst/>
          </a:prstGeom>
          <a:noFill/>
        </p:spPr>
        <p:txBody>
          <a:bodyPr wrap="square" rtlCol="0">
            <a:spAutoFit/>
          </a:bodyPr>
          <a:lstStyle/>
          <a:p>
            <a:r>
              <a:rPr lang="fr-FR" sz="2400" b="1" dirty="0">
                <a:solidFill>
                  <a:schemeClr val="bg1"/>
                </a:solidFill>
              </a:rPr>
              <a:t>Golfe de OROSEI ARC  proche GENNARGENTU </a:t>
            </a:r>
            <a:r>
              <a:rPr lang="fr-FR" dirty="0"/>
              <a:t>-</a:t>
            </a:r>
          </a:p>
        </p:txBody>
      </p:sp>
    </p:spTree>
    <p:extLst>
      <p:ext uri="{BB962C8B-B14F-4D97-AF65-F5344CB8AC3E}">
        <p14:creationId xmlns:p14="http://schemas.microsoft.com/office/powerpoint/2010/main" val="348571882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4CD7509-F086-1FB5-A637-0772B40ABD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1292" y="237969"/>
            <a:ext cx="8509416" cy="6382062"/>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B849EB-E61B-9158-7AF5-72E313F21FC4}"/>
              </a:ext>
            </a:extLst>
          </p:cNvPr>
          <p:cNvSpPr txBox="1"/>
          <p:nvPr/>
        </p:nvSpPr>
        <p:spPr>
          <a:xfrm>
            <a:off x="2892996" y="6158366"/>
            <a:ext cx="6955436" cy="461665"/>
          </a:xfrm>
          <a:prstGeom prst="rect">
            <a:avLst/>
          </a:prstGeom>
          <a:noFill/>
        </p:spPr>
        <p:txBody>
          <a:bodyPr wrap="square" rtlCol="0">
            <a:spAutoFit/>
          </a:bodyPr>
          <a:lstStyle/>
          <a:p>
            <a:r>
              <a:rPr lang="fr-FR" sz="2400" b="1" dirty="0">
                <a:solidFill>
                  <a:schemeClr val="bg1"/>
                </a:solidFill>
              </a:rPr>
              <a:t>Parc National de GENNARGENTU et le lac GUSANA</a:t>
            </a:r>
          </a:p>
        </p:txBody>
      </p:sp>
    </p:spTree>
    <p:extLst>
      <p:ext uri="{BB962C8B-B14F-4D97-AF65-F5344CB8AC3E}">
        <p14:creationId xmlns:p14="http://schemas.microsoft.com/office/powerpoint/2010/main" val="270705311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4C2D366-3688-2A40-3F85-DFB6385C86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0794" y="329783"/>
            <a:ext cx="5040000" cy="378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92DE0E79-3D7C-FD41-A795-F01AD331CA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206" y="2775055"/>
            <a:ext cx="5040000" cy="378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C2B4D02-0C42-3DCF-AE8C-44AE023F1505}"/>
              </a:ext>
            </a:extLst>
          </p:cNvPr>
          <p:cNvSpPr txBox="1"/>
          <p:nvPr/>
        </p:nvSpPr>
        <p:spPr>
          <a:xfrm>
            <a:off x="1167651" y="1555183"/>
            <a:ext cx="5040000" cy="461665"/>
          </a:xfrm>
          <a:prstGeom prst="rect">
            <a:avLst/>
          </a:prstGeom>
          <a:noFill/>
        </p:spPr>
        <p:txBody>
          <a:bodyPr wrap="square" rtlCol="0">
            <a:spAutoFit/>
          </a:bodyPr>
          <a:lstStyle/>
          <a:p>
            <a:r>
              <a:rPr lang="fr-FR" sz="2400" b="1" dirty="0"/>
              <a:t>VALLEE DE LA LUNE  - Sardaigne</a:t>
            </a:r>
          </a:p>
        </p:txBody>
      </p:sp>
      <p:sp>
        <p:nvSpPr>
          <p:cNvPr id="2" name="ZoneTexte 1">
            <a:extLst>
              <a:ext uri="{FF2B5EF4-FFF2-40B4-BE49-F238E27FC236}">
                <a16:creationId xmlns:a16="http://schemas.microsoft.com/office/drawing/2014/main" id="{8DE4AAE3-D158-CFBD-5CA0-308E87ABC084}"/>
              </a:ext>
            </a:extLst>
          </p:cNvPr>
          <p:cNvSpPr txBox="1"/>
          <p:nvPr/>
        </p:nvSpPr>
        <p:spPr>
          <a:xfrm>
            <a:off x="2895601" y="1025908"/>
            <a:ext cx="2408349" cy="584775"/>
          </a:xfrm>
          <a:prstGeom prst="rect">
            <a:avLst/>
          </a:prstGeom>
          <a:noFill/>
        </p:spPr>
        <p:txBody>
          <a:bodyPr wrap="square" rtlCol="0">
            <a:spAutoFit/>
          </a:bodyPr>
          <a:lstStyle/>
          <a:p>
            <a:r>
              <a:rPr lang="fr-FR" sz="3200" b="1" dirty="0"/>
              <a:t>1 et2</a:t>
            </a:r>
          </a:p>
        </p:txBody>
      </p:sp>
    </p:spTree>
    <p:extLst>
      <p:ext uri="{BB962C8B-B14F-4D97-AF65-F5344CB8AC3E}">
        <p14:creationId xmlns:p14="http://schemas.microsoft.com/office/powerpoint/2010/main" val="3825921242"/>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0CABB68-01DE-101E-3F24-319A53E9D0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4000" y="927269"/>
            <a:ext cx="7524000" cy="5003462"/>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6D94B2-5493-30EF-D831-295B8DE30398}"/>
              </a:ext>
            </a:extLst>
          </p:cNvPr>
          <p:cNvSpPr txBox="1"/>
          <p:nvPr/>
        </p:nvSpPr>
        <p:spPr>
          <a:xfrm>
            <a:off x="2580630" y="6017597"/>
            <a:ext cx="10002029" cy="461665"/>
          </a:xfrm>
          <a:prstGeom prst="rect">
            <a:avLst/>
          </a:prstGeom>
          <a:noFill/>
        </p:spPr>
        <p:txBody>
          <a:bodyPr wrap="square" rtlCol="0">
            <a:spAutoFit/>
          </a:bodyPr>
          <a:lstStyle/>
          <a:p>
            <a:r>
              <a:rPr lang="fr-FR" sz="2400" b="1" dirty="0"/>
              <a:t>BAUNEI village au centre d’un espace d’élevage de brebis</a:t>
            </a:r>
          </a:p>
        </p:txBody>
      </p:sp>
    </p:spTree>
    <p:extLst>
      <p:ext uri="{BB962C8B-B14F-4D97-AF65-F5344CB8AC3E}">
        <p14:creationId xmlns:p14="http://schemas.microsoft.com/office/powerpoint/2010/main" val="152437508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AF2C86A-0F03-8731-425A-3EEA401FB8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7205" y="352930"/>
            <a:ext cx="5714731" cy="37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1784EC-36B5-0BA9-2100-661CF7617886}"/>
              </a:ext>
            </a:extLst>
          </p:cNvPr>
          <p:cNvSpPr txBox="1"/>
          <p:nvPr/>
        </p:nvSpPr>
        <p:spPr>
          <a:xfrm>
            <a:off x="925590" y="4281206"/>
            <a:ext cx="5486400" cy="461665"/>
          </a:xfrm>
          <a:prstGeom prst="rect">
            <a:avLst/>
          </a:prstGeom>
          <a:noFill/>
        </p:spPr>
        <p:txBody>
          <a:bodyPr wrap="square" rtlCol="0">
            <a:spAutoFit/>
          </a:bodyPr>
          <a:lstStyle/>
          <a:p>
            <a:r>
              <a:rPr lang="fr-FR" sz="2400" b="1" dirty="0"/>
              <a:t>Falaises de GENNARGENTU</a:t>
            </a:r>
          </a:p>
        </p:txBody>
      </p:sp>
      <p:pic>
        <p:nvPicPr>
          <p:cNvPr id="6" name="Image 5">
            <a:extLst>
              <a:ext uri="{FF2B5EF4-FFF2-40B4-BE49-F238E27FC236}">
                <a16:creationId xmlns:a16="http://schemas.microsoft.com/office/drawing/2014/main" id="{5F8EFD25-B350-ED2A-0399-CDB8D50B2E0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05928" y="2622039"/>
            <a:ext cx="5670000" cy="378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2B1E6AB-209E-84DE-B918-9B1058AF57E4}"/>
              </a:ext>
            </a:extLst>
          </p:cNvPr>
          <p:cNvSpPr txBox="1"/>
          <p:nvPr/>
        </p:nvSpPr>
        <p:spPr>
          <a:xfrm>
            <a:off x="6863977" y="2115128"/>
            <a:ext cx="4946754" cy="461665"/>
          </a:xfrm>
          <a:prstGeom prst="rect">
            <a:avLst/>
          </a:prstGeom>
          <a:noFill/>
        </p:spPr>
        <p:txBody>
          <a:bodyPr wrap="square" rtlCol="0">
            <a:spAutoFit/>
          </a:bodyPr>
          <a:lstStyle/>
          <a:p>
            <a:r>
              <a:rPr lang="fr-FR" sz="2400" b="1" dirty="0"/>
              <a:t>Route panoramique de DORGALI</a:t>
            </a:r>
          </a:p>
        </p:txBody>
      </p:sp>
    </p:spTree>
    <p:extLst>
      <p:ext uri="{BB962C8B-B14F-4D97-AF65-F5344CB8AC3E}">
        <p14:creationId xmlns:p14="http://schemas.microsoft.com/office/powerpoint/2010/main" val="34475069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E008C9D-D4C8-532E-80C4-2E87CCAB07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9685" y="705816"/>
            <a:ext cx="11232630" cy="5037133"/>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60DB29-361B-9C60-63D5-D5EC204C1BEE}"/>
              </a:ext>
            </a:extLst>
          </p:cNvPr>
          <p:cNvSpPr txBox="1"/>
          <p:nvPr/>
        </p:nvSpPr>
        <p:spPr>
          <a:xfrm>
            <a:off x="4222229" y="5742949"/>
            <a:ext cx="3747541" cy="461665"/>
          </a:xfrm>
          <a:prstGeom prst="rect">
            <a:avLst/>
          </a:prstGeom>
          <a:noFill/>
        </p:spPr>
        <p:txBody>
          <a:bodyPr wrap="square" rtlCol="0">
            <a:spAutoFit/>
          </a:bodyPr>
          <a:lstStyle/>
          <a:p>
            <a:r>
              <a:rPr lang="fr-FR" sz="2400" b="1" dirty="0"/>
              <a:t>Panoramique de DORGALI</a:t>
            </a:r>
          </a:p>
        </p:txBody>
      </p:sp>
    </p:spTree>
    <p:extLst>
      <p:ext uri="{BB962C8B-B14F-4D97-AF65-F5344CB8AC3E}">
        <p14:creationId xmlns:p14="http://schemas.microsoft.com/office/powerpoint/2010/main" val="412282698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E8BCC93-EE68-B060-7356-536C5DBAEE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2940" y="1086962"/>
            <a:ext cx="9966120" cy="4684076"/>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FBB971DA-A8C0-C4AF-849E-869502690BD4}"/>
              </a:ext>
            </a:extLst>
          </p:cNvPr>
          <p:cNvSpPr txBox="1"/>
          <p:nvPr/>
        </p:nvSpPr>
        <p:spPr>
          <a:xfrm>
            <a:off x="1537978" y="5771038"/>
            <a:ext cx="9743818" cy="461665"/>
          </a:xfrm>
          <a:prstGeom prst="rect">
            <a:avLst/>
          </a:prstGeom>
          <a:noFill/>
        </p:spPr>
        <p:txBody>
          <a:bodyPr wrap="square" rtlCol="0">
            <a:spAutoFit/>
          </a:bodyPr>
          <a:lstStyle/>
          <a:p>
            <a:r>
              <a:rPr lang="fr-FR" sz="2400" b="1" dirty="0"/>
              <a:t>Le Muraghe  de  SCRERI   - amas de blocs de granit, entouré d’Oliviers</a:t>
            </a:r>
          </a:p>
        </p:txBody>
      </p:sp>
    </p:spTree>
    <p:extLst>
      <p:ext uri="{BB962C8B-B14F-4D97-AF65-F5344CB8AC3E}">
        <p14:creationId xmlns:p14="http://schemas.microsoft.com/office/powerpoint/2010/main" val="164221626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2F36FA4-86B5-2912-1D87-30990F62C7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6164" y="435576"/>
            <a:ext cx="8119672" cy="5419881"/>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F663BC-095D-CB0C-B2DF-4681D16DABE3}"/>
              </a:ext>
            </a:extLst>
          </p:cNvPr>
          <p:cNvSpPr txBox="1"/>
          <p:nvPr/>
        </p:nvSpPr>
        <p:spPr>
          <a:xfrm>
            <a:off x="2890990" y="5822259"/>
            <a:ext cx="8119672" cy="1200329"/>
          </a:xfrm>
          <a:prstGeom prst="rect">
            <a:avLst/>
          </a:prstGeom>
          <a:noFill/>
        </p:spPr>
        <p:txBody>
          <a:bodyPr wrap="square" rtlCol="0">
            <a:spAutoFit/>
          </a:bodyPr>
          <a:lstStyle/>
          <a:p>
            <a:r>
              <a:rPr lang="fr-FR" sz="2400" b="1" dirty="0"/>
              <a:t>UKASSAI  Village dans écrin végétal et rocheux</a:t>
            </a:r>
          </a:p>
          <a:p>
            <a:r>
              <a:rPr lang="fr-FR" sz="2400" b="1" dirty="0"/>
              <a:t>Patrimoine Géologique et Culturel et, son  muraghe</a:t>
            </a:r>
          </a:p>
          <a:p>
            <a:r>
              <a:rPr lang="fr-FR" sz="2400" b="1" dirty="0"/>
              <a:t> </a:t>
            </a:r>
            <a:endParaRPr lang="fr-FR" b="1" dirty="0"/>
          </a:p>
        </p:txBody>
      </p:sp>
    </p:spTree>
    <p:extLst>
      <p:ext uri="{BB962C8B-B14F-4D97-AF65-F5344CB8AC3E}">
        <p14:creationId xmlns:p14="http://schemas.microsoft.com/office/powerpoint/2010/main" val="272398402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7A5F81F-0BD4-4EC1-B707-1FC40B783C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77297" y="288560"/>
            <a:ext cx="8374505" cy="6280879"/>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5C2088D-18E9-2EB6-6B05-848141B84F6B}"/>
              </a:ext>
            </a:extLst>
          </p:cNvPr>
          <p:cNvSpPr txBox="1"/>
          <p:nvPr/>
        </p:nvSpPr>
        <p:spPr>
          <a:xfrm>
            <a:off x="160035" y="4027921"/>
            <a:ext cx="2398427" cy="830997"/>
          </a:xfrm>
          <a:prstGeom prst="rect">
            <a:avLst/>
          </a:prstGeom>
          <a:noFill/>
        </p:spPr>
        <p:txBody>
          <a:bodyPr wrap="square" rtlCol="0">
            <a:spAutoFit/>
          </a:bodyPr>
          <a:lstStyle/>
          <a:p>
            <a:r>
              <a:rPr lang="fr-FR" sz="2400" b="1" dirty="0"/>
              <a:t>Muraghe de</a:t>
            </a:r>
          </a:p>
          <a:p>
            <a:r>
              <a:rPr lang="fr-FR" sz="2400" b="1" dirty="0"/>
              <a:t>ULASSAI</a:t>
            </a:r>
          </a:p>
        </p:txBody>
      </p:sp>
    </p:spTree>
    <p:extLst>
      <p:ext uri="{BB962C8B-B14F-4D97-AF65-F5344CB8AC3E}">
        <p14:creationId xmlns:p14="http://schemas.microsoft.com/office/powerpoint/2010/main" val="356189517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EA17C2-4ED1-6D01-B1C8-5F626B3916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9566" y="192998"/>
            <a:ext cx="8629338" cy="6472004"/>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76CD92-1788-F1AF-B155-75F9FD0CDDE9}"/>
              </a:ext>
            </a:extLst>
          </p:cNvPr>
          <p:cNvSpPr txBox="1"/>
          <p:nvPr/>
        </p:nvSpPr>
        <p:spPr>
          <a:xfrm>
            <a:off x="9450349" y="3662456"/>
            <a:ext cx="2578308" cy="1938992"/>
          </a:xfrm>
          <a:prstGeom prst="rect">
            <a:avLst/>
          </a:prstGeom>
          <a:noFill/>
        </p:spPr>
        <p:txBody>
          <a:bodyPr wrap="square" rtlCol="0">
            <a:spAutoFit/>
          </a:bodyPr>
          <a:lstStyle/>
          <a:p>
            <a:r>
              <a:rPr lang="fr-FR" sz="2400" b="1" dirty="0"/>
              <a:t>CALA GOLORITZE</a:t>
            </a:r>
          </a:p>
          <a:p>
            <a:endParaRPr lang="fr-FR" sz="2400" b="1" dirty="0"/>
          </a:p>
          <a:p>
            <a:r>
              <a:rPr lang="fr-FR" sz="2400" b="1" dirty="0"/>
              <a:t> et l’aiguille du Mont</a:t>
            </a:r>
          </a:p>
          <a:p>
            <a:r>
              <a:rPr lang="fr-FR" sz="2400" b="1" dirty="0"/>
              <a:t>CARRODI  ( 145m)</a:t>
            </a:r>
          </a:p>
        </p:txBody>
      </p:sp>
    </p:spTree>
    <p:extLst>
      <p:ext uri="{BB962C8B-B14F-4D97-AF65-F5344CB8AC3E}">
        <p14:creationId xmlns:p14="http://schemas.microsoft.com/office/powerpoint/2010/main" val="253182803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8BA4683-1F64-1610-2738-3CF29C18A49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06447" y="415144"/>
            <a:ext cx="9064227" cy="6027711"/>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3B371A-80F6-902F-E163-7E60D7C0A872}"/>
              </a:ext>
            </a:extLst>
          </p:cNvPr>
          <p:cNvSpPr txBox="1"/>
          <p:nvPr/>
        </p:nvSpPr>
        <p:spPr>
          <a:xfrm>
            <a:off x="164892" y="4302177"/>
            <a:ext cx="2278505" cy="461665"/>
          </a:xfrm>
          <a:prstGeom prst="rect">
            <a:avLst/>
          </a:prstGeom>
          <a:noFill/>
        </p:spPr>
        <p:txBody>
          <a:bodyPr wrap="square" rtlCol="0">
            <a:spAutoFit/>
          </a:bodyPr>
          <a:lstStyle/>
          <a:p>
            <a:r>
              <a:rPr lang="fr-FR" sz="2400" b="1" dirty="0"/>
              <a:t>Cala GOLORITZE</a:t>
            </a:r>
          </a:p>
        </p:txBody>
      </p:sp>
    </p:spTree>
    <p:extLst>
      <p:ext uri="{BB962C8B-B14F-4D97-AF65-F5344CB8AC3E}">
        <p14:creationId xmlns:p14="http://schemas.microsoft.com/office/powerpoint/2010/main" val="167482385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F52E762-19F3-5F02-B004-81FD780450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1502" y="881284"/>
            <a:ext cx="6519160" cy="488937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07662D-0F64-86B1-67F2-6CD54ADC0840}"/>
              </a:ext>
            </a:extLst>
          </p:cNvPr>
          <p:cNvSpPr txBox="1"/>
          <p:nvPr/>
        </p:nvSpPr>
        <p:spPr>
          <a:xfrm>
            <a:off x="721076" y="5770654"/>
            <a:ext cx="10749848" cy="461665"/>
          </a:xfrm>
          <a:prstGeom prst="rect">
            <a:avLst/>
          </a:prstGeom>
          <a:noFill/>
        </p:spPr>
        <p:txBody>
          <a:bodyPr wrap="square" rtlCol="0">
            <a:spAutoFit/>
          </a:bodyPr>
          <a:lstStyle/>
          <a:p>
            <a:r>
              <a:rPr lang="fr-FR" sz="2400" b="1" dirty="0"/>
              <a:t>Groupe de Chanteurs SARDES en costume traditionnel</a:t>
            </a:r>
          </a:p>
        </p:txBody>
      </p:sp>
      <p:sp>
        <p:nvSpPr>
          <p:cNvPr id="2" name="ZoneTexte 1">
            <a:extLst>
              <a:ext uri="{FF2B5EF4-FFF2-40B4-BE49-F238E27FC236}">
                <a16:creationId xmlns:a16="http://schemas.microsoft.com/office/drawing/2014/main" id="{A9ADD615-9900-381E-BCB9-6F9296568440}"/>
              </a:ext>
            </a:extLst>
          </p:cNvPr>
          <p:cNvSpPr txBox="1"/>
          <p:nvPr/>
        </p:nvSpPr>
        <p:spPr>
          <a:xfrm>
            <a:off x="7662930" y="881284"/>
            <a:ext cx="4378816" cy="954107"/>
          </a:xfrm>
          <a:prstGeom prst="rect">
            <a:avLst/>
          </a:prstGeom>
          <a:noFill/>
        </p:spPr>
        <p:txBody>
          <a:bodyPr wrap="square" rtlCol="0">
            <a:spAutoFit/>
          </a:bodyPr>
          <a:lstStyle/>
          <a:p>
            <a:r>
              <a:rPr lang="fr-FR" sz="2800" b="1" dirty="0"/>
              <a:t>Lorient Vous A Présenté </a:t>
            </a:r>
          </a:p>
          <a:p>
            <a:r>
              <a:rPr lang="fr-FR" sz="2800" b="1" dirty="0"/>
              <a:t>       La Sardaigne N°2</a:t>
            </a:r>
          </a:p>
        </p:txBody>
      </p:sp>
      <p:sp>
        <p:nvSpPr>
          <p:cNvPr id="5" name="ZoneTexte 4">
            <a:extLst>
              <a:ext uri="{FF2B5EF4-FFF2-40B4-BE49-F238E27FC236}">
                <a16:creationId xmlns:a16="http://schemas.microsoft.com/office/drawing/2014/main" id="{1AFF6689-8599-335E-3DE4-867680246ACA}"/>
              </a:ext>
            </a:extLst>
          </p:cNvPr>
          <p:cNvSpPr txBox="1"/>
          <p:nvPr/>
        </p:nvSpPr>
        <p:spPr>
          <a:xfrm>
            <a:off x="7701088" y="1835391"/>
            <a:ext cx="4310130" cy="954107"/>
          </a:xfrm>
          <a:prstGeom prst="rect">
            <a:avLst/>
          </a:prstGeom>
          <a:noFill/>
        </p:spPr>
        <p:txBody>
          <a:bodyPr wrap="square" rtlCol="0">
            <a:spAutoFit/>
          </a:bodyPr>
          <a:lstStyle/>
          <a:p>
            <a:r>
              <a:rPr lang="fr-FR" sz="2800" b="1" dirty="0"/>
              <a:t>Sur Une Suggestion </a:t>
            </a:r>
          </a:p>
          <a:p>
            <a:r>
              <a:rPr lang="fr-FR" sz="2800" b="1" dirty="0"/>
              <a:t>De </a:t>
            </a:r>
            <a:r>
              <a:rPr lang="fr-FR" sz="2800" b="1" dirty="0" err="1"/>
              <a:t>JackDidier</a:t>
            </a:r>
            <a:endParaRPr lang="fr-FR" sz="2800" b="1" dirty="0"/>
          </a:p>
        </p:txBody>
      </p:sp>
      <p:sp>
        <p:nvSpPr>
          <p:cNvPr id="6" name="ZoneTexte 5">
            <a:extLst>
              <a:ext uri="{FF2B5EF4-FFF2-40B4-BE49-F238E27FC236}">
                <a16:creationId xmlns:a16="http://schemas.microsoft.com/office/drawing/2014/main" id="{59FF8485-468B-7445-F72E-75C0EA9E9B8B}"/>
              </a:ext>
            </a:extLst>
          </p:cNvPr>
          <p:cNvSpPr txBox="1"/>
          <p:nvPr/>
        </p:nvSpPr>
        <p:spPr>
          <a:xfrm>
            <a:off x="7701088" y="2845632"/>
            <a:ext cx="4000262" cy="523220"/>
          </a:xfrm>
          <a:prstGeom prst="rect">
            <a:avLst/>
          </a:prstGeom>
          <a:noFill/>
        </p:spPr>
        <p:txBody>
          <a:bodyPr wrap="square" rtlCol="0">
            <a:spAutoFit/>
          </a:bodyPr>
          <a:lstStyle/>
          <a:p>
            <a:r>
              <a:rPr lang="fr-FR" sz="2800" b="1" dirty="0"/>
              <a:t>Merci De Votre Visite </a:t>
            </a:r>
          </a:p>
        </p:txBody>
      </p:sp>
      <p:sp>
        <p:nvSpPr>
          <p:cNvPr id="7" name="ZoneTexte 6">
            <a:extLst>
              <a:ext uri="{FF2B5EF4-FFF2-40B4-BE49-F238E27FC236}">
                <a16:creationId xmlns:a16="http://schemas.microsoft.com/office/drawing/2014/main" id="{565E1F7D-66C3-5D80-C501-0E24F422BFB8}"/>
              </a:ext>
            </a:extLst>
          </p:cNvPr>
          <p:cNvSpPr txBox="1"/>
          <p:nvPr/>
        </p:nvSpPr>
        <p:spPr>
          <a:xfrm>
            <a:off x="7516969" y="3424986"/>
            <a:ext cx="4675031" cy="523220"/>
          </a:xfrm>
          <a:prstGeom prst="rect">
            <a:avLst/>
          </a:prstGeom>
          <a:noFill/>
        </p:spPr>
        <p:txBody>
          <a:bodyPr wrap="square" rtlCol="0">
            <a:spAutoFit/>
          </a:bodyPr>
          <a:lstStyle/>
          <a:p>
            <a:r>
              <a:rPr lang="fr-FR" sz="2800" b="1" dirty="0"/>
              <a:t>Les Images Et Le Son Du Net</a:t>
            </a:r>
          </a:p>
        </p:txBody>
      </p:sp>
      <p:sp>
        <p:nvSpPr>
          <p:cNvPr id="8" name="ZoneTexte 7">
            <a:extLst>
              <a:ext uri="{FF2B5EF4-FFF2-40B4-BE49-F238E27FC236}">
                <a16:creationId xmlns:a16="http://schemas.microsoft.com/office/drawing/2014/main" id="{CABE9C89-C7D4-1872-2126-606246430002}"/>
              </a:ext>
            </a:extLst>
          </p:cNvPr>
          <p:cNvSpPr txBox="1"/>
          <p:nvPr/>
        </p:nvSpPr>
        <p:spPr>
          <a:xfrm>
            <a:off x="8790724" y="4117483"/>
            <a:ext cx="4262907"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169031138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79979CD-7F90-68FE-79B5-E6D735B94B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803" y="0"/>
            <a:ext cx="5830393" cy="6858000"/>
          </a:xfrm>
          <a:prstGeom prst="rect">
            <a:avLst/>
          </a:prstGeom>
        </p:spPr>
      </p:pic>
    </p:spTree>
    <p:extLst>
      <p:ext uri="{BB962C8B-B14F-4D97-AF65-F5344CB8AC3E}">
        <p14:creationId xmlns:p14="http://schemas.microsoft.com/office/powerpoint/2010/main" val="93697615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356</Words>
  <Application>Microsoft Office PowerPoint</Application>
  <PresentationFormat>Grand écran</PresentationFormat>
  <Paragraphs>68</Paragraphs>
  <Slides>35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35</vt:i4>
      </vt:variant>
    </vt:vector>
  </HeadingPairs>
  <TitlesOfParts>
    <vt:vector size="3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6</cp:revision>
  <dcterms:created xsi:type="dcterms:W3CDTF">2024-05-16T12:18:25Z</dcterms:created>
  <dcterms:modified xsi:type="dcterms:W3CDTF">2024-05-17T04:47:37Z</dcterms:modified>
</cp:coreProperties>
</file>