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53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/eBtHcfZ11ZcaTRFjnblg==" hashData="G9chvfgbwzn89ovpuu4SQpIb/8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A86400"/>
    <a:srgbClr val="C07200"/>
    <a:srgbClr val="AC0818"/>
    <a:srgbClr val="DBEB0B"/>
    <a:srgbClr val="EA64E0"/>
    <a:srgbClr val="F010A5"/>
    <a:srgbClr val="D171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724" autoAdjust="0"/>
    <p:restoredTop sz="94660"/>
  </p:normalViewPr>
  <p:slideViewPr>
    <p:cSldViewPr>
      <p:cViewPr>
        <p:scale>
          <a:sx n="86" d="100"/>
          <a:sy n="86" d="100"/>
        </p:scale>
        <p:origin x="-1061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9C8264-5E18-43DD-ACA6-E45C240E81B7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2DAA57-926C-4900-8829-67E8BC2F01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08047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00A04F-E6BF-443B-9F73-661AB4B4D53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9D72B4-D575-4A53-9E79-9E3C2C6E073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33D5CF6-6FA0-4FB7-9789-074EE1E379B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92E3B-626A-4869-AB0D-F7367362E0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7855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D6F27-581C-41FF-8815-E3CA93DE58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9103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809C0-5239-4BF1-B32B-89AD8B7B3E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136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B05A7-C7BC-4AD7-8D8F-350FF258EE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0149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E1053-3093-4B34-BC6B-090704A479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8207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861DB-DD0B-4751-B998-49B5B9E7B3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4428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9B43C-6AB4-4E95-B368-1B6C454EFC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1674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D47A5B-0047-491B-B6F7-177011DF26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8400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CCBAE-32EF-4257-B17A-A77F8EAEB7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9155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0E7F7-5981-4C8D-ABA0-A5F9404A5C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5284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0FED7-2756-4EF8-B9DC-22E6802153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9969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8560D1-143D-4D60-8379-ED445515EF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5.wav"/><Relationship Id="rId21" Type="http://schemas.openxmlformats.org/officeDocument/2006/relationships/audio" Target="../media/audio7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9.wav"/><Relationship Id="rId50" Type="http://schemas.openxmlformats.org/officeDocument/2006/relationships/image" Target="../media/image38.jpeg"/><Relationship Id="rId55" Type="http://schemas.openxmlformats.org/officeDocument/2006/relationships/image" Target="../media/image43.png"/><Relationship Id="rId63" Type="http://schemas.openxmlformats.org/officeDocument/2006/relationships/image" Target="../media/image48.jpeg"/><Relationship Id="rId68" Type="http://schemas.openxmlformats.org/officeDocument/2006/relationships/image" Target="../media/image53.jpeg"/><Relationship Id="rId76" Type="http://schemas.openxmlformats.org/officeDocument/2006/relationships/image" Target="../media/image61.jpeg"/><Relationship Id="rId7" Type="http://schemas.openxmlformats.org/officeDocument/2006/relationships/image" Target="../media/image15.gif"/><Relationship Id="rId71" Type="http://schemas.openxmlformats.org/officeDocument/2006/relationships/image" Target="../media/image5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.wav"/><Relationship Id="rId40" Type="http://schemas.openxmlformats.org/officeDocument/2006/relationships/image" Target="../media/image33.jpeg"/><Relationship Id="rId45" Type="http://schemas.openxmlformats.org/officeDocument/2006/relationships/audio" Target="../media/audio18.wav"/><Relationship Id="rId53" Type="http://schemas.openxmlformats.org/officeDocument/2006/relationships/image" Target="../media/image41.jpeg"/><Relationship Id="rId58" Type="http://schemas.microsoft.com/office/2007/relationships/hdphoto" Target="../media/hdphoto2.wdp"/><Relationship Id="rId66" Type="http://schemas.openxmlformats.org/officeDocument/2006/relationships/image" Target="../media/image51.png"/><Relationship Id="rId74" Type="http://schemas.openxmlformats.org/officeDocument/2006/relationships/image" Target="../media/image59.jpeg"/><Relationship Id="rId79" Type="http://schemas.openxmlformats.org/officeDocument/2006/relationships/image" Target="../media/image64.png"/><Relationship Id="rId5" Type="http://schemas.openxmlformats.org/officeDocument/2006/relationships/image" Target="../media/image13.png"/><Relationship Id="rId61" Type="http://schemas.openxmlformats.org/officeDocument/2006/relationships/image" Target="../media/image46.gif"/><Relationship Id="rId10" Type="http://schemas.openxmlformats.org/officeDocument/2006/relationships/image" Target="../media/image18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5.jpeg"/><Relationship Id="rId52" Type="http://schemas.openxmlformats.org/officeDocument/2006/relationships/image" Target="../media/image40.png"/><Relationship Id="rId60" Type="http://schemas.microsoft.com/office/2007/relationships/hdphoto" Target="../media/hdphoto3.wdp"/><Relationship Id="rId65" Type="http://schemas.openxmlformats.org/officeDocument/2006/relationships/image" Target="../media/image50.png"/><Relationship Id="rId73" Type="http://schemas.openxmlformats.org/officeDocument/2006/relationships/image" Target="../media/image58.png"/><Relationship Id="rId78" Type="http://schemas.openxmlformats.org/officeDocument/2006/relationships/image" Target="../media/image63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audio" Target="../media/audio14.wav"/><Relationship Id="rId43" Type="http://schemas.openxmlformats.org/officeDocument/2006/relationships/audio" Target="../media/audio17.wav"/><Relationship Id="rId48" Type="http://schemas.openxmlformats.org/officeDocument/2006/relationships/image" Target="../media/image37.jpeg"/><Relationship Id="rId56" Type="http://schemas.microsoft.com/office/2007/relationships/hdphoto" Target="../media/hdphoto1.wdp"/><Relationship Id="rId64" Type="http://schemas.openxmlformats.org/officeDocument/2006/relationships/image" Target="../media/image49.jpeg"/><Relationship Id="rId69" Type="http://schemas.openxmlformats.org/officeDocument/2006/relationships/image" Target="../media/image54.jpeg"/><Relationship Id="rId77" Type="http://schemas.openxmlformats.org/officeDocument/2006/relationships/image" Target="../media/image62.jpeg"/><Relationship Id="rId8" Type="http://schemas.openxmlformats.org/officeDocument/2006/relationships/image" Target="../media/image16.gif"/><Relationship Id="rId51" Type="http://schemas.openxmlformats.org/officeDocument/2006/relationships/image" Target="../media/image39.gif"/><Relationship Id="rId72" Type="http://schemas.openxmlformats.org/officeDocument/2006/relationships/image" Target="../media/image57.jpe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5.png"/><Relationship Id="rId67" Type="http://schemas.openxmlformats.org/officeDocument/2006/relationships/image" Target="../media/image52.jpeg"/><Relationship Id="rId20" Type="http://schemas.openxmlformats.org/officeDocument/2006/relationships/image" Target="../media/image23.jpeg"/><Relationship Id="rId41" Type="http://schemas.openxmlformats.org/officeDocument/2006/relationships/audio" Target="../media/audio16.wav"/><Relationship Id="rId54" Type="http://schemas.openxmlformats.org/officeDocument/2006/relationships/image" Target="../media/image42.gif"/><Relationship Id="rId62" Type="http://schemas.openxmlformats.org/officeDocument/2006/relationships/image" Target="../media/image47.png"/><Relationship Id="rId70" Type="http://schemas.openxmlformats.org/officeDocument/2006/relationships/image" Target="../media/image55.gif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20.wav"/><Relationship Id="rId57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6688"/>
            <a:ext cx="8785225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1304925"/>
            <a:ext cx="595471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49438"/>
            <a:ext cx="3311525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992020"/>
            <a:ext cx="592931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Ellipse 16"/>
          <p:cNvSpPr/>
          <p:nvPr/>
        </p:nvSpPr>
        <p:spPr bwMode="auto">
          <a:xfrm rot="7348931">
            <a:off x="4900612" y="2857501"/>
            <a:ext cx="1381125" cy="131445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15 - Tu Trouveras.wav">
            <a:hlinkClick r:id="" action="ppaction://media"/>
          </p:cNvPr>
          <p:cNvPicPr>
            <a:picLocks noRot="1" noChangeAspect="1"/>
          </p:cNvPicPr>
          <p:nvPr>
            <a:wavAudioFile r:embed="rId1" name="15 - Tu Trouveras.wav"/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166" y="1766836"/>
            <a:ext cx="3653969" cy="336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Solenn\Desktop\79NurEEdrK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438" y="1911644"/>
            <a:ext cx="3171436" cy="3101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C:\Users\JCL\Desktop\cd5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266" y="624440"/>
            <a:ext cx="546865" cy="24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C000">
                <a:lumMod val="84000"/>
              </a:srgbClr>
            </a:gs>
            <a:gs pos="72000">
              <a:srgbClr val="DBEB0B">
                <a:lumMod val="72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Solenn\Desktop\ggg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114300"/>
            <a:ext cx="892492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Cadre 12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1243013"/>
            <a:ext cx="6146800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122488" y="1536700"/>
            <a:ext cx="4897437" cy="3784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Chimène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Badi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Entre Nous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Benabar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 Dîner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Britney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Spears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Oops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!... I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Did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It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Again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Amel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Bent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Ma Philosophie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Diams - La Boulette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Las Ketchup - The Ketchup Song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Star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Académy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1 - La Musique - Angélica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Isabelle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Boulay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Parle-Moi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Jennifer Lopez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Get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Right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Anastacia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I'm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Outta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Love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Santana - Maria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Maria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Lorie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Près De Moi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Tom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Frager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Lady Melody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Dido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Here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With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Me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Natasha St-Pier - Tu Trouveras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William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Baldé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Rayon De Soleil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Helmut Fritz - Ça M'énerve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Fatal Bazooka - Fous Ta Cagoule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Shakira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Whenever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,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Wherever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Zaz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Je Veux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63341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1" name="01 - Entre Nou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3" name="02 - Le Dîne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5" name="03 - Oops!... I Did It Agai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17" name="04 - Ma Philosophi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19" name="05 - La Boulette 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1" name="06 - The Ketchup Song 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3" name="07 - La Musique - Angélica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5" name="08 - Parle-Mo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27" name="09 - Get Righ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1" descr="C:\Users\Marie-Jose\Desktop\NUMEROS JUKEBOX NOIR\11 (FILEminimizer).jpg">
            <a:hlinkClick r:id="" action="ppaction://noaction" highlightClick="1">
              <a:snd r:embed="rId29" name="11 - Maria Mari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2" descr="C:\Users\Marie-Jose\Desktop\NUMEROS JUKEBOX NOIR\12 (FILEminimizer).jpg">
            <a:hlinkClick r:id="" action="ppaction://noaction" highlightClick="1">
              <a:snd r:embed="rId31" name="12 - Près De Moi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3" descr="C:\Users\Marie-Jose\Desktop\NUMEROS JUKEBOX NOIR\13 (FILEminimizer).jpg">
            <a:hlinkClick r:id="" action="ppaction://noaction" highlightClick="1">
              <a:snd r:embed="rId33" name="13 - Lady Melody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4" descr="C:\Users\Marie-Jose\Desktop\NUMEROS JUKEBOX NOIR\14 (FILEminimizer).jpg">
            <a:hlinkClick r:id="" action="ppaction://noaction" highlightClick="1">
              <a:snd r:embed="rId35" name="14 - Here With M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5" descr="C:\Users\Marie-Jose\Desktop\NUMEROS JUKEBOX NOIR\15 (FILEminimizer).jpg">
            <a:hlinkClick r:id="" action="ppaction://noaction" highlightClick="1">
              <a:snd r:embed="rId37" name="15 - Tu Trouvera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6" descr="C:\Users\Marie-Jose\Desktop\NUMEROS JUKEBOX NOIR\16 (FILEminimizer).jpg">
            <a:hlinkClick r:id="" action="ppaction://noaction" highlightClick="1">
              <a:snd r:embed="rId39" name="16 - Rayon De Soleil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7" descr="C:\Users\Marie-Jose\Desktop\NUMEROS JUKEBOX NOIR\17 (FILEminimizer).jpg">
            <a:hlinkClick r:id="" action="ppaction://noaction" highlightClick="1">
              <a:snd r:embed="rId41" name="17 - Ça M'énerv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8" descr="C:\Users\Marie-Jose\Desktop\NUMEROS JUKEBOX NOIR\18 (FILEminimizer).jpg">
            <a:hlinkClick r:id="" action="ppaction://noaction" highlightClick="1">
              <a:snd r:embed="rId43" name="18 - Fous Ta Cagoule 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9" descr="C:\Users\Marie-Jose\Desktop\NUMEROS JUKEBOX NOIR\19 (FILEminimizer).jpg">
            <a:hlinkClick r:id="" action="ppaction://noaction" highlightClick="1">
              <a:snd r:embed="rId45" name="19 - Whenever, Wherever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10" descr="C:\Users\Marie-Jose\Desktop\NUMEROS JUKEBOX NOIR\10 (FILEminimizer).jpg">
            <a:hlinkClick r:id="" action="ppaction://noaction" highlightClick="1">
              <a:snd r:embed="rId47" name="10 - I'm Outta Lov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0" descr="C:\Users\Marie-Jose\Desktop\NUMEROS JUKEBOX NOIR\20 (FILEminimizer).jpg">
            <a:hlinkClick r:id="" action="ppaction://noaction" highlightClick="1">
              <a:snd r:embed="rId49" name="20 - Je Veux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1" name="Image 10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2" descr="C:\Users\christelle\Desktop\Image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4" descr="D:\SMYLET\1 (FILEmini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Ellipse 66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74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83" name="Picture 67" descr="C:\Users\Solenn\Desktop\Animation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17650"/>
            <a:ext cx="137318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2" descr="C:\Users\Solenn\Desktop\79NurEEdrK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1766888"/>
            <a:ext cx="984250" cy="965200"/>
          </a:xfrm>
          <a:prstGeom prst="rect">
            <a:avLst/>
          </a:prstGeom>
          <a:noFill/>
          <a:ln w="50800" cmpd="tri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896604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7" y="3621881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866" y="38925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77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2024-05-01T12:56:04Z</dcterms:modified>
</cp:coreProperties>
</file>