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4" r:id="rId2"/>
    <p:sldId id="353" r:id="rId3"/>
    <p:sldId id="34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obvztFTiAhLIvDVBVkbvw==" hashData="42TWkLpALHM1Jsp8yzYVATa++c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A86400"/>
    <a:srgbClr val="C07200"/>
    <a:srgbClr val="AC0818"/>
    <a:srgbClr val="DBEB0B"/>
    <a:srgbClr val="EA64E0"/>
    <a:srgbClr val="F010A5"/>
    <a:srgbClr val="D171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560" autoAdjust="0"/>
    <p:restoredTop sz="94660"/>
  </p:normalViewPr>
  <p:slideViewPr>
    <p:cSldViewPr>
      <p:cViewPr>
        <p:scale>
          <a:sx n="73" d="100"/>
          <a:sy n="73" d="100"/>
        </p:scale>
        <p:origin x="-1334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E311EA3-765F-4C96-9ECA-8139CCB0463A}" type="datetimeFigureOut">
              <a:rPr lang="fr-FR"/>
              <a:pPr>
                <a:defRPr/>
              </a:pPr>
              <a:t>01/05/2024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1BD0B50-F015-4A6C-A3C1-4F7F1B0DD56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6919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EA6E76-DF50-4805-8833-0B4D289490E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CD4A8F0-2E5B-4CF4-8F91-C2467673DFC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6164570-2AAB-46D4-9D90-EDB995F0939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56E9E0-AFC2-41E3-9F65-7389DD50F81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65006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16BFCF-4278-4F46-A6CD-AE7FE0D55E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71265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F980C7-5FCB-4DC6-922F-B0A7F7E1C5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7794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65538-F506-46AC-8DA2-7D6E8F0AA4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2200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D4A7F-A850-4D13-9B9D-F09D5D8BAC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11229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850752-0554-4741-B7FB-CFD8205E4A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8115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13306-75E5-4D49-87A7-CE15954F0D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680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CA0B3-431F-4EB1-B371-228ED760F4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8936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80C4C-B64D-4192-9A9C-0257429A18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2179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0A636-548A-47A5-BE81-F5D492AAB9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2953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FE4AC-1706-4A43-987B-A87F29B31C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0698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FF0000"/>
            </a:gs>
            <a:gs pos="72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2843346-47E9-43B2-AF42-07EC502CE2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6.wav"/><Relationship Id="rId21" Type="http://schemas.openxmlformats.org/officeDocument/2006/relationships/audio" Target="../media/audio7.wav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image" Target="../media/image38.gif"/><Relationship Id="rId50" Type="http://schemas.openxmlformats.org/officeDocument/2006/relationships/image" Target="../media/image41.gif"/><Relationship Id="rId55" Type="http://schemas.openxmlformats.org/officeDocument/2006/relationships/image" Target="../media/image44.png"/><Relationship Id="rId63" Type="http://schemas.openxmlformats.org/officeDocument/2006/relationships/image" Target="../media/image51.jpeg"/><Relationship Id="rId68" Type="http://schemas.openxmlformats.org/officeDocument/2006/relationships/image" Target="../media/image56.jpeg"/><Relationship Id="rId76" Type="http://schemas.openxmlformats.org/officeDocument/2006/relationships/image" Target="../media/image63.png"/><Relationship Id="rId7" Type="http://schemas.openxmlformats.org/officeDocument/2006/relationships/image" Target="../media/image16.gif"/><Relationship Id="rId71" Type="http://schemas.openxmlformats.org/officeDocument/2006/relationships/image" Target="../media/image5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1.wav"/><Relationship Id="rId11" Type="http://schemas.openxmlformats.org/officeDocument/2006/relationships/audio" Target="../media/audio2.wav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5.wav"/><Relationship Id="rId40" Type="http://schemas.openxmlformats.org/officeDocument/2006/relationships/image" Target="../media/image34.jpeg"/><Relationship Id="rId45" Type="http://schemas.openxmlformats.org/officeDocument/2006/relationships/audio" Target="../media/audio19.wav"/><Relationship Id="rId53" Type="http://schemas.openxmlformats.org/officeDocument/2006/relationships/image" Target="../media/image43.png"/><Relationship Id="rId58" Type="http://schemas.openxmlformats.org/officeDocument/2006/relationships/image" Target="../media/image46.png"/><Relationship Id="rId66" Type="http://schemas.openxmlformats.org/officeDocument/2006/relationships/image" Target="../media/image54.gif"/><Relationship Id="rId74" Type="http://schemas.openxmlformats.org/officeDocument/2006/relationships/image" Target="../media/image61.jpeg"/><Relationship Id="rId5" Type="http://schemas.openxmlformats.org/officeDocument/2006/relationships/image" Target="../media/image14.png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40.jpeg"/><Relationship Id="rId57" Type="http://schemas.openxmlformats.org/officeDocument/2006/relationships/image" Target="../media/image45.gif"/><Relationship Id="rId61" Type="http://schemas.openxmlformats.org/officeDocument/2006/relationships/image" Target="../media/image49.png"/><Relationship Id="rId10" Type="http://schemas.openxmlformats.org/officeDocument/2006/relationships/image" Target="../media/image19.gif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36.jpeg"/><Relationship Id="rId52" Type="http://schemas.microsoft.com/office/2007/relationships/hdphoto" Target="../media/hdphoto1.wdp"/><Relationship Id="rId60" Type="http://schemas.openxmlformats.org/officeDocument/2006/relationships/image" Target="../media/image48.jpeg"/><Relationship Id="rId65" Type="http://schemas.openxmlformats.org/officeDocument/2006/relationships/image" Target="../media/image53.jpeg"/><Relationship Id="rId73" Type="http://schemas.openxmlformats.org/officeDocument/2006/relationships/image" Target="../media/image60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1.jpeg"/><Relationship Id="rId22" Type="http://schemas.openxmlformats.org/officeDocument/2006/relationships/image" Target="../media/image25.jpeg"/><Relationship Id="rId27" Type="http://schemas.openxmlformats.org/officeDocument/2006/relationships/audio" Target="../media/audio10.wav"/><Relationship Id="rId30" Type="http://schemas.openxmlformats.org/officeDocument/2006/relationships/image" Target="../media/image29.jpeg"/><Relationship Id="rId35" Type="http://schemas.openxmlformats.org/officeDocument/2006/relationships/audio" Target="../media/audio14.wav"/><Relationship Id="rId43" Type="http://schemas.openxmlformats.org/officeDocument/2006/relationships/audio" Target="../media/audio18.wav"/><Relationship Id="rId48" Type="http://schemas.openxmlformats.org/officeDocument/2006/relationships/image" Target="../media/image39.png"/><Relationship Id="rId56" Type="http://schemas.microsoft.com/office/2007/relationships/hdphoto" Target="../media/hdphoto3.wdp"/><Relationship Id="rId64" Type="http://schemas.openxmlformats.org/officeDocument/2006/relationships/image" Target="../media/image52.jpeg"/><Relationship Id="rId69" Type="http://schemas.openxmlformats.org/officeDocument/2006/relationships/audio" Target="../media/audio20.wav"/><Relationship Id="rId77" Type="http://schemas.openxmlformats.org/officeDocument/2006/relationships/image" Target="../media/image64.png"/><Relationship Id="rId8" Type="http://schemas.openxmlformats.org/officeDocument/2006/relationships/image" Target="../media/image17.gif"/><Relationship Id="rId51" Type="http://schemas.openxmlformats.org/officeDocument/2006/relationships/image" Target="../media/image42.png"/><Relationship Id="rId72" Type="http://schemas.openxmlformats.org/officeDocument/2006/relationships/image" Target="../media/image59.jpe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image" Target="../media/image47.jpeg"/><Relationship Id="rId67" Type="http://schemas.openxmlformats.org/officeDocument/2006/relationships/image" Target="../media/image55.gif"/><Relationship Id="rId20" Type="http://schemas.openxmlformats.org/officeDocument/2006/relationships/image" Target="../media/image24.jpeg"/><Relationship Id="rId41" Type="http://schemas.openxmlformats.org/officeDocument/2006/relationships/audio" Target="../media/audio17.wav"/><Relationship Id="rId54" Type="http://schemas.microsoft.com/office/2007/relationships/hdphoto" Target="../media/hdphoto2.wdp"/><Relationship Id="rId62" Type="http://schemas.openxmlformats.org/officeDocument/2006/relationships/image" Target="../media/image50.png"/><Relationship Id="rId70" Type="http://schemas.openxmlformats.org/officeDocument/2006/relationships/image" Target="../media/image57.jpeg"/><Relationship Id="rId75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8 - Parle-Moi.wav">
            <a:hlinkClick r:id="" action="ppaction://media"/>
          </p:cNvPr>
          <p:cNvPicPr>
            <a:picLocks noRot="1" noChangeAspect="1"/>
          </p:cNvPicPr>
          <p:nvPr>
            <a:wavAudioFile r:embed="rId1" name="08 - Parle-Moi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6688"/>
            <a:ext cx="8785225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Solenn\Desktop\Animation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363" y="1304925"/>
            <a:ext cx="5954712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849438"/>
            <a:ext cx="3311525" cy="330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5891213"/>
            <a:ext cx="1185863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1403350" y="1052513"/>
            <a:ext cx="6408738" cy="4752975"/>
          </a:xfrm>
          <a:prstGeom prst="frame">
            <a:avLst>
              <a:gd name="adj1" fmla="val 3882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7" name="Ellipse 16"/>
          <p:cNvSpPr/>
          <p:nvPr/>
        </p:nvSpPr>
        <p:spPr bwMode="auto">
          <a:xfrm rot="7348931">
            <a:off x="4900612" y="2857501"/>
            <a:ext cx="1381125" cy="1314450"/>
          </a:xfrm>
          <a:prstGeom prst="ellipse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166" y="1766836"/>
            <a:ext cx="3653969" cy="3364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Solenn\Desktop\79NurEEdrK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812" y="1911569"/>
            <a:ext cx="3144629" cy="3075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 descr="C:\Users\JCL\Desktop\cd4.gif"/>
          <p:cNvPicPr>
            <a:picLocks noChangeAspect="1" noChangeArrowheads="1" noCrop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755" y="599587"/>
            <a:ext cx="816744" cy="348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FFC000">
                <a:lumMod val="84000"/>
              </a:srgbClr>
            </a:gs>
            <a:gs pos="72000">
              <a:srgbClr val="DBEB0B">
                <a:lumMod val="7200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gggggggg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8" y="114300"/>
            <a:ext cx="8924925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3" name="Cadre 12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2" descr="C:\Users\Solenn\Desktop\Animation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1243013"/>
            <a:ext cx="6146800" cy="437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835150" y="1628775"/>
            <a:ext cx="5616575" cy="3600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01. Daniel Lavoie avec Patrick Fiori &amp; Garou - Belle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02. Ophélie Winter - Dieu M'a Donné La Foi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03. Pascal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Obispo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Lucie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04.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Enigma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Sadeness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Part 1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05. Hélène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Segara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Il Y A Trop De Gens Qui T'aiment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06. Dany Brillant - Suzette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07.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PowWow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Le Chat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08. Didier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Barbelivien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&amp; Félix Gray - A Toutes Les Filles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09. Robert Miles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Children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10. 2 Be 3 - Partir Un Jour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11. Los Del Rio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Macarena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12. Billy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Ze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Kick Et Les Gamins En Folie - Mangez-moi ! Mangez-moi !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13.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Larusso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Tu M'oublieras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14.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Des'ree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Life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15.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Manau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La Tribu De Dana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16. Khaled - Aicha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17. Gala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Freed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From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Desire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18. David Hallyday - Tu Ne M'as Pas Laissé Le Temps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19. Tina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Arena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Aller Plus Haut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37496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63341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25438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1" name="01 - Belle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3" name="02 - Dieu M'a Donné La Foi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3" descr="C:\Users\Marie-Jose\Desktop\NUMEROS JUKEBOX NOIR\3 (FILEminimizer).jpg">
            <a:hlinkClick r:id="" action="ppaction://noaction" highlightClick="1">
              <a:snd r:embed="rId15" name="03 - Luci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" descr="C:\Users\Marie-Jose\Desktop\NUMEROS JUKEBOX NOIR\4 (FILEminimizer).jpg">
            <a:hlinkClick r:id="" action="ppaction://noaction" highlightClick="1">
              <a:snd r:embed="rId17" name="04 - Sadeness - Part 1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19" name="05 - Il Y A Trop De Gens Qui T'aiment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1" name="06 - Suzett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3" name="07 - Le Chat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5" name="08 - A Toutes Les Fille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7" name="09 - Children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1" descr="C:\Users\Marie-Jose\Desktop\NUMEROS JUKEBOX NOIR\11 (FILEminimizer).jpg">
            <a:hlinkClick r:id="" action="ppaction://noaction" highlightClick="1">
              <a:snd r:embed="rId29" name="11 - Macarena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0876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2" descr="C:\Users\Marie-Jose\Desktop\NUMEROS JUKEBOX NOIR\12 (FILEminimizer).jpg">
            <a:hlinkClick r:id="" action="ppaction://noaction" highlightClick="1">
              <a:snd r:embed="rId31" name="12 - Mangez-moi ! Mangez-moi !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321050"/>
            <a:ext cx="484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3" descr="C:\Users\Marie-Jose\Desktop\NUMEROS JUKEBOX NOIR\13 (FILEminimizer).jpg">
            <a:hlinkClick r:id="" action="ppaction://noaction" highlightClick="1">
              <a:snd r:embed="rId33" name="13 - Tu M'oublieras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48063"/>
            <a:ext cx="474663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4" descr="C:\Users\Marie-Jose\Desktop\NUMEROS JUKEBOX NOIR\14 (FILEminimizer).jpg">
            <a:hlinkClick r:id="" action="ppaction://noaction" highlightClick="1">
              <a:snd r:embed="rId35" name="14 - Life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3805238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5" descr="C:\Users\Marie-Jose\Desktop\NUMEROS JUKEBOX NOIR\15 (FILEminimizer).jpg">
            <a:hlinkClick r:id="" action="ppaction://noaction" highlightClick="1">
              <a:snd r:embed="rId37" name="15 - La Tribu De Dana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0274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6" descr="C:\Users\Marie-Jose\Desktop\NUMEROS JUKEBOX NOIR\16 (FILEminimizer).jpg">
            <a:hlinkClick r:id="" action="ppaction://noaction" highlightClick="1">
              <a:snd r:embed="rId39" name="16 - Aicha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56088"/>
            <a:ext cx="4889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7" descr="C:\Users\Marie-Jose\Desktop\NUMEROS JUKEBOX NOIR\17 (FILEminimizer).jpg">
            <a:hlinkClick r:id="" action="ppaction://noaction" highlightClick="1">
              <a:snd r:embed="rId41" name="17 - Freed From Desir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8" descr="C:\Users\Marie-Jose\Desktop\NUMEROS JUKEBOX NOIR\18 (FILEminimizer).jpg">
            <a:hlinkClick r:id="" action="ppaction://noaction" highlightClick="1">
              <a:snd r:embed="rId43" name="18 - Tu Ne M'as Pas Laissé Le Temps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9" descr="C:\Users\Marie-Jose\Desktop\NUMEROS JUKEBOX NOIR\19 (FILEminimizer).jpg">
            <a:hlinkClick r:id="" action="ppaction://noaction" highlightClick="1">
              <a:snd r:embed="rId45" name="19 - Aller Plus Haut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dre 1"/>
          <p:cNvSpPr/>
          <p:nvPr/>
        </p:nvSpPr>
        <p:spPr bwMode="auto">
          <a:xfrm>
            <a:off x="2709863" y="3087688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6" name="Cadre 55"/>
          <p:cNvSpPr/>
          <p:nvPr/>
        </p:nvSpPr>
        <p:spPr bwMode="auto">
          <a:xfrm>
            <a:off x="1312863" y="3090863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8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4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5" name="Image 10"/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457325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098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955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Image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14538"/>
            <a:ext cx="13398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6066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919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457325"/>
            <a:ext cx="12906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3221038"/>
            <a:ext cx="129063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Ellipse 66"/>
          <p:cNvSpPr/>
          <p:nvPr/>
        </p:nvSpPr>
        <p:spPr bwMode="auto">
          <a:xfrm rot="3669725">
            <a:off x="1962944" y="1607344"/>
            <a:ext cx="373062" cy="368300"/>
          </a:xfrm>
          <a:prstGeom prst="ellipse">
            <a:avLst/>
          </a:prstGeom>
          <a:blipFill dpi="0" rotWithShape="1"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2" descr="C:\Users\christelle\Desktop\che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adre 56"/>
          <p:cNvSpPr/>
          <p:nvPr/>
        </p:nvSpPr>
        <p:spPr bwMode="auto">
          <a:xfrm>
            <a:off x="2101850" y="3090863"/>
            <a:ext cx="204788" cy="2319337"/>
          </a:xfrm>
          <a:prstGeom prst="frame">
            <a:avLst>
              <a:gd name="adj1" fmla="val 20217"/>
            </a:avLst>
          </a:prstGeom>
          <a:blipFill dpi="0" rotWithShape="1"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51263" y="1430338"/>
            <a:ext cx="1562100" cy="1638300"/>
          </a:xfrm>
          <a:prstGeom prst="frame">
            <a:avLst>
              <a:gd name="adj1" fmla="val 756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67" descr="C:\Users\Solenn\Desktop\Animation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517650"/>
            <a:ext cx="1373188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2" descr="C:\Users\Solenn\Desktop\79NurEEdrK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013" y="1766888"/>
            <a:ext cx="984250" cy="965200"/>
          </a:xfrm>
          <a:prstGeom prst="rect">
            <a:avLst/>
          </a:prstGeom>
          <a:noFill/>
          <a:ln w="50800" cmpd="tri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60" name="Picture 10" descr="C:\Users\Marie-Jose\Desktop\NUMEROS JUKEBOX NOIR\10 (FILEminimizer).jpg">
            <a:hlinkClick r:id="" action="ppaction://noaction" highlightClick="1">
              <a:snd r:embed="rId69" name="10 - Partir Un Jour .wav"/>
            </a:hlinkClick>
          </p:cNvPr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8975" y="5159375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69" descr="C:\Users\Jclaude\Desktop\Image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89933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58298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682" y="39052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</Words>
  <Application>Microsoft Office PowerPoint</Application>
  <PresentationFormat>Affichage à l'écran (4:3)</PresentationFormat>
  <Paragraphs>22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2024-05-01T12:46:22Z</dcterms:modified>
</cp:coreProperties>
</file>