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2" r:id="rId2"/>
    <p:sldId id="351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TS2dUpm3dD2xuEDwg+fXw==" hashData="x1phMaoble4EVfaskKIVDNTIei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A86400"/>
    <a:srgbClr val="C07200"/>
    <a:srgbClr val="AC0818"/>
    <a:srgbClr val="DBEB0B"/>
    <a:srgbClr val="EA64E0"/>
    <a:srgbClr val="F010A5"/>
    <a:srgbClr val="D171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942" autoAdjust="0"/>
    <p:restoredTop sz="94660"/>
  </p:normalViewPr>
  <p:slideViewPr>
    <p:cSldViewPr>
      <p:cViewPr>
        <p:scale>
          <a:sx n="76" d="100"/>
          <a:sy n="76" d="100"/>
        </p:scale>
        <p:origin x="-1320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37E873-C5F5-407B-A377-E54EF4E19FE2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233E49-5749-4F6D-84EC-85023008A05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508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BEEFBD3-5404-4A95-BD47-D879B5D6A71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499A9CB-CE8A-468F-80D1-3309645C36E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A69B1D-E2AA-42B4-8B59-D14AEA727B5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A41EA6-AF48-4A42-8334-9EB5943F6A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27576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1DC0D-69E9-4E83-91C4-B7E4606CE6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5170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B7851-E815-4F1E-9C28-B50D9BF6DE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5592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62FC2-74E1-4461-9931-765C0D7056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4193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893F6-2170-41CB-BEB6-52CD29B12A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7484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C50CA-C7FB-458B-9256-457293BEBB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41507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122617-CBA2-4FC6-A1B1-DC249D7B30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4361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330E6-5442-450D-8660-E30C01CEDC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9205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85148-748F-4FCB-8540-8AFB8DC3C6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4641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BD211-ED92-4B1E-B6A9-2A8F28129A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2376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40FFC-4E9E-4EE8-8E22-3982451069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7799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0000"/>
            </a:gs>
            <a:gs pos="72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41F1886-BBB7-4C11-90FA-FA910BAB75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audio" Target="../media/audio16.wav"/><Relationship Id="rId21" Type="http://schemas.openxmlformats.org/officeDocument/2006/relationships/audio" Target="../media/audio7.wav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20.wav"/><Relationship Id="rId50" Type="http://schemas.openxmlformats.org/officeDocument/2006/relationships/image" Target="../media/image39.jpeg"/><Relationship Id="rId55" Type="http://schemas.openxmlformats.org/officeDocument/2006/relationships/image" Target="../media/image44.png"/><Relationship Id="rId63" Type="http://schemas.openxmlformats.org/officeDocument/2006/relationships/image" Target="../media/image52.png"/><Relationship Id="rId68" Type="http://schemas.openxmlformats.org/officeDocument/2006/relationships/image" Target="../media/image57.gif"/><Relationship Id="rId76" Type="http://schemas.openxmlformats.org/officeDocument/2006/relationships/image" Target="../media/image65.png"/><Relationship Id="rId7" Type="http://schemas.openxmlformats.org/officeDocument/2006/relationships/image" Target="../media/image16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1.wav"/><Relationship Id="rId11" Type="http://schemas.openxmlformats.org/officeDocument/2006/relationships/audio" Target="../media/audio2.wav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audio" Target="../media/audio15.wav"/><Relationship Id="rId40" Type="http://schemas.openxmlformats.org/officeDocument/2006/relationships/image" Target="../media/image34.jpeg"/><Relationship Id="rId45" Type="http://schemas.openxmlformats.org/officeDocument/2006/relationships/audio" Target="../media/audio19.wav"/><Relationship Id="rId53" Type="http://schemas.openxmlformats.org/officeDocument/2006/relationships/image" Target="../media/image42.jpeg"/><Relationship Id="rId58" Type="http://schemas.openxmlformats.org/officeDocument/2006/relationships/image" Target="../media/image47.gif"/><Relationship Id="rId66" Type="http://schemas.openxmlformats.org/officeDocument/2006/relationships/image" Target="../media/image55.jpeg"/><Relationship Id="rId74" Type="http://schemas.openxmlformats.org/officeDocument/2006/relationships/image" Target="../media/image63.jpeg"/><Relationship Id="rId5" Type="http://schemas.openxmlformats.org/officeDocument/2006/relationships/image" Target="../media/image14.png"/><Relationship Id="rId15" Type="http://schemas.openxmlformats.org/officeDocument/2006/relationships/audio" Target="../media/audio4.wav"/><Relationship Id="rId23" Type="http://schemas.openxmlformats.org/officeDocument/2006/relationships/audio" Target="../media/audio8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21.wav"/><Relationship Id="rId57" Type="http://schemas.openxmlformats.org/officeDocument/2006/relationships/image" Target="../media/image46.png"/><Relationship Id="rId61" Type="http://schemas.openxmlformats.org/officeDocument/2006/relationships/image" Target="../media/image50.jpeg"/><Relationship Id="rId10" Type="http://schemas.openxmlformats.org/officeDocument/2006/relationships/image" Target="../media/image19.gif"/><Relationship Id="rId19" Type="http://schemas.openxmlformats.org/officeDocument/2006/relationships/audio" Target="../media/audio6.wav"/><Relationship Id="rId31" Type="http://schemas.openxmlformats.org/officeDocument/2006/relationships/audio" Target="../media/audio12.wav"/><Relationship Id="rId44" Type="http://schemas.openxmlformats.org/officeDocument/2006/relationships/image" Target="../media/image36.jpeg"/><Relationship Id="rId52" Type="http://schemas.openxmlformats.org/officeDocument/2006/relationships/image" Target="../media/image41.png"/><Relationship Id="rId60" Type="http://schemas.openxmlformats.org/officeDocument/2006/relationships/image" Target="../media/image49.jpeg"/><Relationship Id="rId65" Type="http://schemas.openxmlformats.org/officeDocument/2006/relationships/image" Target="../media/image54.jpeg"/><Relationship Id="rId73" Type="http://schemas.openxmlformats.org/officeDocument/2006/relationships/image" Target="../media/image62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0.wav"/><Relationship Id="rId30" Type="http://schemas.openxmlformats.org/officeDocument/2006/relationships/image" Target="../media/image29.jpeg"/><Relationship Id="rId35" Type="http://schemas.openxmlformats.org/officeDocument/2006/relationships/audio" Target="../media/audio14.wav"/><Relationship Id="rId43" Type="http://schemas.openxmlformats.org/officeDocument/2006/relationships/audio" Target="../media/audio18.wav"/><Relationship Id="rId48" Type="http://schemas.openxmlformats.org/officeDocument/2006/relationships/image" Target="../media/image38.jpeg"/><Relationship Id="rId56" Type="http://schemas.openxmlformats.org/officeDocument/2006/relationships/image" Target="../media/image45.png"/><Relationship Id="rId64" Type="http://schemas.openxmlformats.org/officeDocument/2006/relationships/image" Target="../media/image53.jpeg"/><Relationship Id="rId69" Type="http://schemas.openxmlformats.org/officeDocument/2006/relationships/image" Target="../media/image58.jpeg"/><Relationship Id="rId8" Type="http://schemas.openxmlformats.org/officeDocument/2006/relationships/image" Target="../media/image17.gif"/><Relationship Id="rId51" Type="http://schemas.openxmlformats.org/officeDocument/2006/relationships/image" Target="../media/image40.gif"/><Relationship Id="rId72" Type="http://schemas.openxmlformats.org/officeDocument/2006/relationships/image" Target="../media/image61.jpe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5.wav"/><Relationship Id="rId25" Type="http://schemas.openxmlformats.org/officeDocument/2006/relationships/audio" Target="../media/audio9.wav"/><Relationship Id="rId33" Type="http://schemas.openxmlformats.org/officeDocument/2006/relationships/audio" Target="../media/audio13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image" Target="../media/image48.png"/><Relationship Id="rId67" Type="http://schemas.openxmlformats.org/officeDocument/2006/relationships/image" Target="../media/image56.gif"/><Relationship Id="rId20" Type="http://schemas.openxmlformats.org/officeDocument/2006/relationships/image" Target="../media/image24.jpeg"/><Relationship Id="rId41" Type="http://schemas.openxmlformats.org/officeDocument/2006/relationships/audio" Target="../media/audio17.wav"/><Relationship Id="rId54" Type="http://schemas.openxmlformats.org/officeDocument/2006/relationships/image" Target="../media/image43.gif"/><Relationship Id="rId62" Type="http://schemas.openxmlformats.org/officeDocument/2006/relationships/image" Target="../media/image51.png"/><Relationship Id="rId70" Type="http://schemas.openxmlformats.org/officeDocument/2006/relationships/image" Target="../media/image59.png"/><Relationship Id="rId75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erlin - Take My Breath Away.wav">
            <a:hlinkClick r:id="" action="ppaction://media"/>
          </p:cNvPr>
          <p:cNvPicPr>
            <a:picLocks noRot="1" noChangeAspect="1"/>
          </p:cNvPicPr>
          <p:nvPr>
            <a:wavAudioFile r:embed="rId1" name="Berlin - Take My Breath Away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6688"/>
            <a:ext cx="8785225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Image1_Modifié (FILEminimizer)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38" y="1249363"/>
            <a:ext cx="6049962" cy="435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5891213"/>
            <a:ext cx="1185863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6" name="Cadre 15"/>
          <p:cNvSpPr/>
          <p:nvPr/>
        </p:nvSpPr>
        <p:spPr>
          <a:xfrm>
            <a:off x="1403350" y="1052513"/>
            <a:ext cx="6408738" cy="4752975"/>
          </a:xfrm>
          <a:prstGeom prst="frame">
            <a:avLst>
              <a:gd name="adj1" fmla="val 3882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849438"/>
            <a:ext cx="3311525" cy="330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7348931">
            <a:off x="4900612" y="2857501"/>
            <a:ext cx="1381125" cy="1314450"/>
          </a:xfrm>
          <a:prstGeom prst="ellipse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5" name="Picture 5" descr="C:\Users\JCL\Desktop\cd3.gif"/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07" y="582643"/>
            <a:ext cx="677324" cy="30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166" y="1766836"/>
            <a:ext cx="3653969" cy="336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" descr="C:\Users\Solenn\Desktop\79NurEEdrK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792" y="1910447"/>
            <a:ext cx="3146925" cy="307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C000">
                <a:lumMod val="84000"/>
              </a:srgbClr>
            </a:gs>
            <a:gs pos="72000">
              <a:srgbClr val="DBEB0B">
                <a:lumMod val="72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gggggggg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114300"/>
            <a:ext cx="8924925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025" y="1185863"/>
            <a:ext cx="6197600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3" name="Cadre 12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195513" y="1628775"/>
            <a:ext cx="4897437" cy="3786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01. Patrick Bruel - Casser La Voix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Alain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Bashung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Gaby Oh Gaby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Florent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Pagny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N'importe Quoi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Lio - Le Banana Split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Chagrin D'Amour - Chacun Fait (C'Qui Lui Plaît)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The Shorts - Comment Ca Va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Pierre Bachelet - Les Corons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Boys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Town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Gang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Can't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Take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Eyes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Of You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Jeanne Mas - Toute Première Fois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Jimmy Cliff - Reggae Night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Sabrina - Boys (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Summertime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Love)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Soldat Louis - Du Rhum, Des Femmes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Francis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Lalanne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On Se Retrouvera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Philippe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Lavil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Il Tape Sur Des Bambous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Début De Soirée - Nuit De Folie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François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Feldman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Les Valses De Vienne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Gipsy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Kings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Bamboleo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Jean-Luc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Lahaye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Papa Chanteur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Marc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Lavoine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Elle A Les Yeux Revolver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20. Michael Jackson - Billie Jean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4" y="-2197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63388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254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1" name="01 - Casser La Voix (mp3cut.net)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3" name="02 - Gaby Oh Gaby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3" descr="C:\Users\Marie-Jose\Desktop\NUMEROS JUKEBOX NOIR\3 (FILEminimizer).jpg">
            <a:hlinkClick r:id="" action="ppaction://noaction" highlightClick="1">
              <a:snd r:embed="rId15" name="03 - N'importe Quoi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17" name="04 - Le Banana Spli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19" name="05 - Chacun Fait (C'Qui Lui Plaît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1" name="06 - Comment Ca Va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3" name="07 - Les Coron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5" name="08 - Can't Take My Eyes Of You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7" name="09 - Toute Première Foi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1" descr="C:\Users\Marie-Jose\Desktop\NUMEROS JUKEBOX NOIR\11 (FILEminimizer).jpg">
            <a:hlinkClick r:id="" action="ppaction://noaction" highlightClick="1">
              <a:snd r:embed="rId29" name="11 - Boys (Summertime Love)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2" descr="C:\Users\Marie-Jose\Desktop\NUMEROS JUKEBOX NOIR\12 (FILEminimizer).jpg">
            <a:hlinkClick r:id="" action="ppaction://noaction" highlightClick="1">
              <a:snd r:embed="rId31" name="12 - Du Rhum, Des Femmes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3" descr="C:\Users\Marie-Jose\Desktop\NUMEROS JUKEBOX NOIR\13 (FILEminimizer).jpg">
            <a:hlinkClick r:id="" action="ppaction://noaction" highlightClick="1">
              <a:snd r:embed="rId33" name="13 - On Se Retrouvera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4" descr="C:\Users\Marie-Jose\Desktop\NUMEROS JUKEBOX NOIR\14 (FILEminimizer).jpg">
            <a:hlinkClick r:id="" action="ppaction://noaction" highlightClick="1">
              <a:snd r:embed="rId35" name="14 - Il Tape Sur Des Bambous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37" name="15 - Nuit De Foli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6" descr="C:\Users\Marie-Jose\Desktop\NUMEROS JUKEBOX NOIR\16 (FILEminimizer).jpg">
            <a:hlinkClick r:id="" action="ppaction://noaction" highlightClick="1">
              <a:snd r:embed="rId39" name="16 - Les Valses De Vienn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7" descr="C:\Users\Marie-Jose\Desktop\NUMEROS JUKEBOX NOIR\17 (FILEminimizer).jpg">
            <a:hlinkClick r:id="" action="ppaction://noaction" highlightClick="1">
              <a:snd r:embed="rId41" name="17 - Bamboleo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8" descr="C:\Users\Marie-Jose\Desktop\NUMEROS JUKEBOX NOIR\18 (FILEminimizer).jpg">
            <a:hlinkClick r:id="" action="ppaction://noaction" highlightClick="1">
              <a:snd r:embed="rId43" name="18 - Papa Chanteur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9" descr="C:\Users\Marie-Jose\Desktop\NUMEROS JUKEBOX NOIR\19 (FILEminimizer).jpg">
            <a:hlinkClick r:id="" action="ppaction://noaction" highlightClick="1">
              <a:snd r:embed="rId45" name="19 - Elle A Les Yeux Revolver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7" name="10 - Reggae Night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0" descr="C:\Users\Marie-Jose\Desktop\NUMEROS JUKEBOX NOIR\20 (FILEminimizer).jpg">
            <a:hlinkClick r:id="" action="ppaction://noaction" highlightClick="1">
              <a:snd r:embed="rId49" name="20 - Billie Jean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7" name="Image 10"/>
          <p:cNvPicPr>
            <a:picLocks noChangeAspect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098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955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2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" descr="D:\SMYLET\1 (FILEmini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57325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221038"/>
            <a:ext cx="12906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Ellipse 66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2" descr="C:\Users\christelle\Desktop\che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christelle\Desktop\ch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5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1263" y="1430338"/>
            <a:ext cx="1562100" cy="1638300"/>
          </a:xfrm>
          <a:prstGeom prst="frame">
            <a:avLst>
              <a:gd name="adj1" fmla="val 756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67" descr="C:\Users\Solenn\Desktop\Animation2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17650"/>
            <a:ext cx="137318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2" descr="C:\Users\Solenn\Desktop\79NurEEdrK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013" y="1766888"/>
            <a:ext cx="984250" cy="965200"/>
          </a:xfrm>
          <a:prstGeom prst="rect">
            <a:avLst/>
          </a:prstGeom>
          <a:noFill/>
          <a:ln w="50800" cmpd="tri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243388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359" y="39179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060" y="3608476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019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</Words>
  <Application>Microsoft Office PowerPoint</Application>
  <PresentationFormat>Affichage à l'écran (4:3)</PresentationFormat>
  <Paragraphs>23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2024-05-01T12:37:28Z</dcterms:modified>
</cp:coreProperties>
</file>