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v2UP1hbpL05kJQ6DXhaxw==" hashData="G8ZSTCazAPuHrjTHeaithaIfT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A86400"/>
    <a:srgbClr val="C07200"/>
    <a:srgbClr val="AC0818"/>
    <a:srgbClr val="DBEB0B"/>
    <a:srgbClr val="EA64E0"/>
    <a:srgbClr val="F010A5"/>
    <a:srgbClr val="D171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909" autoAdjust="0"/>
    <p:restoredTop sz="94660"/>
  </p:normalViewPr>
  <p:slideViewPr>
    <p:cSldViewPr>
      <p:cViewPr>
        <p:scale>
          <a:sx n="81" d="100"/>
          <a:sy n="81" d="100"/>
        </p:scale>
        <p:origin x="-1334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0A3D91-0E7D-43FC-A4BB-F0EBA3F1990D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397D9E-DA01-47F7-94BE-B40B55C142E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479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1327AA6-F235-4894-8CE1-7785EED3935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E55D5D-D845-4A43-BF2F-861E8A1981D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38031A-9126-46B6-B374-3F471DFE572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3A5CE-3EFD-4469-AB7A-9D99D61AD9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34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E8E10-2B15-4C9A-A3C1-D2C7EF09D6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1617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DF1DC-2558-4451-BCC1-26C3403D47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3990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2CA20-91DE-44F1-890A-513B483D94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634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773BA-B20C-4848-A54F-55905ED3F0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044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85EFEC-0DF3-4BB1-8593-8EF891AF61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9982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E11B3-BB13-4157-862B-1503227BE1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494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94BE4-8A7C-4625-BE17-67DB63B3BB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4525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A4E65-42D4-4764-8757-4A20A88660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9832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4F2AF-3BAA-4538-A034-ABC1DBF9EB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2980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43855-5BBA-4AE2-8828-08444FF57F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952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95ADDB-39AA-4ECC-B303-45BA9DE0BA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pn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audio" Target="../media/audio18.wav"/><Relationship Id="rId21" Type="http://schemas.openxmlformats.org/officeDocument/2006/relationships/audio" Target="../media/audio9.wav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3.wav"/><Relationship Id="rId50" Type="http://schemas.openxmlformats.org/officeDocument/2006/relationships/image" Target="../media/image41.jpeg"/><Relationship Id="rId55" Type="http://schemas.openxmlformats.org/officeDocument/2006/relationships/image" Target="../media/image46.png"/><Relationship Id="rId63" Type="http://schemas.openxmlformats.org/officeDocument/2006/relationships/image" Target="../media/image51.jpeg"/><Relationship Id="rId68" Type="http://schemas.openxmlformats.org/officeDocument/2006/relationships/image" Target="../media/image56.jpeg"/><Relationship Id="rId76" Type="http://schemas.openxmlformats.org/officeDocument/2006/relationships/image" Target="../media/image64.jpeg"/><Relationship Id="rId7" Type="http://schemas.openxmlformats.org/officeDocument/2006/relationships/image" Target="../media/image18.gif"/><Relationship Id="rId71" Type="http://schemas.openxmlformats.org/officeDocument/2006/relationships/image" Target="../media/image5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7.wav"/><Relationship Id="rId40" Type="http://schemas.openxmlformats.org/officeDocument/2006/relationships/image" Target="../media/image36.jpeg"/><Relationship Id="rId45" Type="http://schemas.openxmlformats.org/officeDocument/2006/relationships/audio" Target="../media/audio21.wav"/><Relationship Id="rId53" Type="http://schemas.openxmlformats.org/officeDocument/2006/relationships/image" Target="../media/image44.jpeg"/><Relationship Id="rId58" Type="http://schemas.microsoft.com/office/2007/relationships/hdphoto" Target="../media/hdphoto2.wdp"/><Relationship Id="rId66" Type="http://schemas.openxmlformats.org/officeDocument/2006/relationships/image" Target="../media/image54.png"/><Relationship Id="rId74" Type="http://schemas.openxmlformats.org/officeDocument/2006/relationships/image" Target="../media/image62.jpeg"/><Relationship Id="rId79" Type="http://schemas.openxmlformats.org/officeDocument/2006/relationships/image" Target="../media/image67.png"/><Relationship Id="rId5" Type="http://schemas.openxmlformats.org/officeDocument/2006/relationships/image" Target="../media/image16.png"/><Relationship Id="rId61" Type="http://schemas.openxmlformats.org/officeDocument/2006/relationships/image" Target="../media/image49.gif"/><Relationship Id="rId10" Type="http://schemas.openxmlformats.org/officeDocument/2006/relationships/image" Target="../media/image21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8.jpeg"/><Relationship Id="rId52" Type="http://schemas.openxmlformats.org/officeDocument/2006/relationships/image" Target="../media/image43.png"/><Relationship Id="rId60" Type="http://schemas.microsoft.com/office/2007/relationships/hdphoto" Target="../media/hdphoto3.wdp"/><Relationship Id="rId65" Type="http://schemas.openxmlformats.org/officeDocument/2006/relationships/image" Target="../media/image53.png"/><Relationship Id="rId73" Type="http://schemas.openxmlformats.org/officeDocument/2006/relationships/image" Target="../media/image61.png"/><Relationship Id="rId78" Type="http://schemas.openxmlformats.org/officeDocument/2006/relationships/image" Target="../media/image66.pn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12.wav"/><Relationship Id="rId30" Type="http://schemas.openxmlformats.org/officeDocument/2006/relationships/image" Target="../media/image31.jpeg"/><Relationship Id="rId35" Type="http://schemas.openxmlformats.org/officeDocument/2006/relationships/audio" Target="../media/audio16.wav"/><Relationship Id="rId43" Type="http://schemas.openxmlformats.org/officeDocument/2006/relationships/audio" Target="../media/audio20.wav"/><Relationship Id="rId48" Type="http://schemas.openxmlformats.org/officeDocument/2006/relationships/image" Target="../media/image40.jpeg"/><Relationship Id="rId56" Type="http://schemas.microsoft.com/office/2007/relationships/hdphoto" Target="../media/hdphoto1.wdp"/><Relationship Id="rId64" Type="http://schemas.openxmlformats.org/officeDocument/2006/relationships/image" Target="../media/image52.jpeg"/><Relationship Id="rId69" Type="http://schemas.openxmlformats.org/officeDocument/2006/relationships/image" Target="../media/image57.jpeg"/><Relationship Id="rId77" Type="http://schemas.openxmlformats.org/officeDocument/2006/relationships/image" Target="../media/image65.jpeg"/><Relationship Id="rId8" Type="http://schemas.openxmlformats.org/officeDocument/2006/relationships/image" Target="../media/image19.gif"/><Relationship Id="rId51" Type="http://schemas.openxmlformats.org/officeDocument/2006/relationships/image" Target="../media/image42.gif"/><Relationship Id="rId72" Type="http://schemas.openxmlformats.org/officeDocument/2006/relationships/image" Target="../media/image60.jpeg"/><Relationship Id="rId3" Type="http://schemas.openxmlformats.org/officeDocument/2006/relationships/image" Target="../media/image14.png"/><Relationship Id="rId12" Type="http://schemas.openxmlformats.org/officeDocument/2006/relationships/image" Target="../media/image22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image" Target="../media/image48.png"/><Relationship Id="rId67" Type="http://schemas.openxmlformats.org/officeDocument/2006/relationships/image" Target="../media/image55.jpeg"/><Relationship Id="rId20" Type="http://schemas.openxmlformats.org/officeDocument/2006/relationships/image" Target="../media/image26.jpeg"/><Relationship Id="rId41" Type="http://schemas.openxmlformats.org/officeDocument/2006/relationships/audio" Target="../media/audio19.wav"/><Relationship Id="rId54" Type="http://schemas.openxmlformats.org/officeDocument/2006/relationships/image" Target="../media/image45.gif"/><Relationship Id="rId62" Type="http://schemas.openxmlformats.org/officeDocument/2006/relationships/image" Target="../media/image50.png"/><Relationship Id="rId70" Type="http://schemas.openxmlformats.org/officeDocument/2006/relationships/image" Target="../media/image58.gif"/><Relationship Id="rId75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22.wav"/><Relationship Id="rId57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 - Ça M'énerve.wav">
            <a:hlinkClick r:id="" action="ppaction://media"/>
          </p:cNvPr>
          <p:cNvPicPr>
            <a:picLocks noRot="1" noChangeAspect="1"/>
          </p:cNvPicPr>
          <p:nvPr>
            <a:wavAudioFile r:embed="rId1" name="17 - Ça M'énerve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6688"/>
            <a:ext cx="8785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Image1_Modifié (FILEminimizer)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1249363"/>
            <a:ext cx="6049962" cy="435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his3955.wav">
            <a:hlinkClick r:id="" action="ppaction://media"/>
          </p:cNvPr>
          <p:cNvPicPr>
            <a:picLocks noRot="1" noChangeAspect="1"/>
          </p:cNvPicPr>
          <p:nvPr>
            <a:wavAudioFile r:embed="rId2" name="chi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1" y="6000749"/>
            <a:ext cx="863724" cy="293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10 -3986.wav">
            <a:hlinkClick r:id="" action="ppaction://media"/>
          </p:cNvPr>
          <p:cNvPicPr>
            <a:picLocks noRot="1" noChangeAspect="1"/>
          </p:cNvPicPr>
          <p:nvPr>
            <a:wavAudioFile r:embed="rId3" name="10 - No Milk Today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49438"/>
            <a:ext cx="3311525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/>
          <p:cNvSpPr/>
          <p:nvPr/>
        </p:nvSpPr>
        <p:spPr bwMode="auto">
          <a:xfrm rot="7348931">
            <a:off x="4900612" y="2857501"/>
            <a:ext cx="1381125" cy="1314450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9" name="Picture 4" descr="C:\Users\JCL\Desktop\cd2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576" y="602500"/>
            <a:ext cx="736848" cy="32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166" y="1766836"/>
            <a:ext cx="3653969" cy="336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Solenn\Desktop\79NurEEdrK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417" y="1913349"/>
            <a:ext cx="3168302" cy="3098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C000">
                <a:lumMod val="84000"/>
              </a:srgbClr>
            </a:gs>
            <a:gs pos="72000">
              <a:srgbClr val="DBEB0B">
                <a:lumMod val="72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ggg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114300"/>
            <a:ext cx="89249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1185863"/>
            <a:ext cx="61976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95513" y="1628775"/>
            <a:ext cx="4897437" cy="3970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Mike Brant - Rien Qu'Une Larme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Joe Dassin - L'Eté Indien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Poppy's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Non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Non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Rien N'a Changé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Gérard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Lenorman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De Toi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Esther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Galil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 Jour Se Lève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Hot Butter - Pop Corn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Drupi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Vado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Via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Claude-Michel Schönberg - Le Premier Pas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Francis Lai - Les Étoiles Du Cinéma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Chantal Goya - Un Lapin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Mort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Shuman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 Lac Majeur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Jeane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Manson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Avant De Nous Dire Adieu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Dave - Vanina (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Runaway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Michael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Zager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Band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Let's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All Chant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Annie Cordy - La Bonne Du Curé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Michel Fugain - Fais Comme L'oiseau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Nicolas Peyrac - Et Mon Père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Claude François et Frédérique - Le Téléphone Pleure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Jean-Michel Jarre - Oxygène Part 4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Michel Delpech - Le Chasseur</a:t>
            </a:r>
          </a:p>
          <a:p>
            <a:pPr algn="ctr">
              <a:defRPr/>
            </a:pP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3436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1" name="01 - Rien Qu'Une Larm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3" name="02 - L'Eté Indien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5" name="03 - Non Non Rien N'a Changé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7" name="04 - De T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19" name="05 - Le Jour Se Lèv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1" name="06 - Pop Corn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3" name="07 - Vado Vi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5" name="08 - Le Premier Pa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7" name="09 - Les Étoiles Du Ciném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29" name="11 - Le Lac Majeu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1" name="12 - Avant De Nous Dire Adieu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3" name="13 - Vanina (Runaway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5" name="14 - Let's All Chant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7" name="15 - La Bonne Du Curé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39" name="16 - Fais Comme L'oiseau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7" descr="C:\Users\Marie-Jose\Desktop\NUMEROS JUKEBOX NOIR\17 (FILEminimizer).jpg">
            <a:hlinkClick r:id="" action="ppaction://noaction" highlightClick="1">
              <a:snd r:embed="rId41" name="17 - Et Mon Pèr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8" descr="C:\Users\Marie-Jose\Desktop\NUMEROS JUKEBOX NOIR\18 (FILEminimizer).jpg">
            <a:hlinkClick r:id="" action="ppaction://noaction" highlightClick="1">
              <a:snd r:embed="rId43" name="18 - Le Téléphone Pleur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9" descr="C:\Users\Marie-Jose\Desktop\NUMEROS JUKEBOX NOIR\19 (FILEminimizer).jpg">
            <a:hlinkClick r:id="" action="ppaction://noaction" highlightClick="1">
              <a:snd r:embed="rId45" name="19 - Oxygène Part 4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7" name="10 - No Milk Today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0" descr="C:\Users\Marie-Jose\Desktop\NUMEROS JUKEBOX NOIR\20 (FILEminimizer).jpg">
            <a:hlinkClick r:id="" action="ppaction://noaction" highlightClick="1">
              <a:snd r:embed="rId49" name="20 - Le Chasseur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7" name="Image 10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10000" b="90000" l="10000" r="9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67" descr="C:\Users\Solenn\Desktop\Animation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17650"/>
            <a:ext cx="13731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Solenn\Desktop\79NurEEdrK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1766888"/>
            <a:ext cx="984250" cy="965200"/>
          </a:xfrm>
          <a:prstGeom prst="rect">
            <a:avLst/>
          </a:prstGeom>
          <a:noFill/>
          <a:ln w="50800" cmpd="tri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962" y="38798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556" y="3621881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519" y="3890062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43388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2024-05-01T12:26:54Z</dcterms:modified>
</cp:coreProperties>
</file>