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9" r:id="rId2"/>
    <p:sldId id="339" r:id="rId3"/>
    <p:sldId id="34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fOppLRGSCz7KKi6oWrIKUw==" hashData="eV0XLdkrgi73e1aKsuNsc4O77c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7200"/>
    <a:srgbClr val="DE8400"/>
    <a:srgbClr val="A86400"/>
    <a:srgbClr val="AC0818"/>
    <a:srgbClr val="DBEB0B"/>
    <a:srgbClr val="EA64E0"/>
    <a:srgbClr val="F010A5"/>
    <a:srgbClr val="D171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243" autoAdjust="0"/>
    <p:restoredTop sz="94660"/>
  </p:normalViewPr>
  <p:slideViewPr>
    <p:cSldViewPr>
      <p:cViewPr>
        <p:scale>
          <a:sx n="75" d="100"/>
          <a:sy n="75" d="100"/>
        </p:scale>
        <p:origin x="-1891" y="-3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D680282-ED56-46F5-96F3-6C088193D5A6}" type="datetimeFigureOut">
              <a:rPr lang="fr-FR"/>
              <a:pPr>
                <a:defRPr/>
              </a:pPr>
              <a:t>01/05/2024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DBDBE4F-3D53-4162-958A-56B595165F1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86499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12BFAEE-F5A7-43BF-9140-89858C1C4445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76D69DF-493B-402B-B7A8-2189E4E742AA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6802499-D979-4CD0-B097-CF41EE0789C9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209104-5335-493B-BEFC-C8AB4727251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961944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E7E83B-5D83-467F-AB11-B68147FEFF7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165751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D6E5EB-74DB-47EA-9297-993CE181F18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98454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672B9A-4FD5-4DF4-8188-CEACF1B6A6B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223558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D6A056-8F35-4DEB-BC5D-C551070C2EA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04496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814586-E463-4EEC-BA37-6C23C4BD8E0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582148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7D5FE9-CF61-4DC7-88DF-E270D90AFF7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91805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53FB26-AC8E-4ABE-98F9-7EC68DBA328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174727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6E043-203C-4D80-A5E9-7FA0E3DE931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520146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CB6947-1DAD-4713-9809-7B44EF8176F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356600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567FE8-37C4-4EF2-B118-58C8C37A29E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06271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7000">
              <a:schemeClr val="accent4">
                <a:lumMod val="10000"/>
              </a:schemeClr>
            </a:gs>
            <a:gs pos="65000">
              <a:srgbClr val="FF0000"/>
            </a:gs>
            <a:gs pos="72000">
              <a:schemeClr val="tx2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29CEC28-464B-48AE-8089-0D06B4F5830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13" Type="http://schemas.openxmlformats.org/officeDocument/2006/relationships/image" Target="../media/image9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jpeg"/><Relationship Id="rId11" Type="http://schemas.openxmlformats.org/officeDocument/2006/relationships/image" Target="../media/image7.png"/><Relationship Id="rId5" Type="http://schemas.openxmlformats.org/officeDocument/2006/relationships/image" Target="../media/image1.gif"/><Relationship Id="rId10" Type="http://schemas.openxmlformats.org/officeDocument/2006/relationships/image" Target="../media/image6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gif"/><Relationship Id="rId14" Type="http://schemas.openxmlformats.org/officeDocument/2006/relationships/image" Target="../media/image10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1.jpeg"/><Relationship Id="rId18" Type="http://schemas.openxmlformats.org/officeDocument/2006/relationships/audio" Target="../media/audio6.wav"/><Relationship Id="rId26" Type="http://schemas.openxmlformats.org/officeDocument/2006/relationships/audio" Target="../media/audio10.wav"/><Relationship Id="rId39" Type="http://schemas.openxmlformats.org/officeDocument/2006/relationships/image" Target="../media/image34.jpeg"/><Relationship Id="rId21" Type="http://schemas.openxmlformats.org/officeDocument/2006/relationships/image" Target="../media/image25.jpeg"/><Relationship Id="rId34" Type="http://schemas.openxmlformats.org/officeDocument/2006/relationships/audio" Target="../media/audio14.wav"/><Relationship Id="rId42" Type="http://schemas.openxmlformats.org/officeDocument/2006/relationships/audio" Target="../media/audio18.wav"/><Relationship Id="rId47" Type="http://schemas.openxmlformats.org/officeDocument/2006/relationships/image" Target="../media/image38.jpeg"/><Relationship Id="rId50" Type="http://schemas.openxmlformats.org/officeDocument/2006/relationships/audio" Target="../media/audio21.wav"/><Relationship Id="rId55" Type="http://schemas.openxmlformats.org/officeDocument/2006/relationships/image" Target="../media/image44.gif"/><Relationship Id="rId63" Type="http://schemas.openxmlformats.org/officeDocument/2006/relationships/image" Target="../media/image49.png"/><Relationship Id="rId68" Type="http://schemas.openxmlformats.org/officeDocument/2006/relationships/audio" Target="../media/audio22.wav"/><Relationship Id="rId76" Type="http://schemas.openxmlformats.org/officeDocument/2006/relationships/image" Target="../media/image61.png"/><Relationship Id="rId7" Type="http://schemas.openxmlformats.org/officeDocument/2006/relationships/image" Target="../media/image16.gif"/><Relationship Id="rId71" Type="http://schemas.openxmlformats.org/officeDocument/2006/relationships/image" Target="../media/image56.jpeg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5.wav"/><Relationship Id="rId29" Type="http://schemas.openxmlformats.org/officeDocument/2006/relationships/image" Target="../media/image29.jpeg"/><Relationship Id="rId11" Type="http://schemas.openxmlformats.org/officeDocument/2006/relationships/image" Target="../media/image20.gif"/><Relationship Id="rId24" Type="http://schemas.openxmlformats.org/officeDocument/2006/relationships/audio" Target="../media/audio9.wav"/><Relationship Id="rId32" Type="http://schemas.openxmlformats.org/officeDocument/2006/relationships/audio" Target="../media/audio13.wav"/><Relationship Id="rId37" Type="http://schemas.openxmlformats.org/officeDocument/2006/relationships/image" Target="../media/image33.jpeg"/><Relationship Id="rId40" Type="http://schemas.openxmlformats.org/officeDocument/2006/relationships/audio" Target="../media/audio17.wav"/><Relationship Id="rId45" Type="http://schemas.openxmlformats.org/officeDocument/2006/relationships/image" Target="../media/image37.jpeg"/><Relationship Id="rId53" Type="http://schemas.openxmlformats.org/officeDocument/2006/relationships/image" Target="../media/image42.png"/><Relationship Id="rId58" Type="http://schemas.openxmlformats.org/officeDocument/2006/relationships/image" Target="../media/image46.png"/><Relationship Id="rId66" Type="http://schemas.openxmlformats.org/officeDocument/2006/relationships/image" Target="../media/image52.png"/><Relationship Id="rId74" Type="http://schemas.openxmlformats.org/officeDocument/2006/relationships/image" Target="../media/image59.gif"/><Relationship Id="rId79" Type="http://schemas.openxmlformats.org/officeDocument/2006/relationships/image" Target="../media/image64.jpeg"/><Relationship Id="rId5" Type="http://schemas.openxmlformats.org/officeDocument/2006/relationships/image" Target="../media/image14.png"/><Relationship Id="rId61" Type="http://schemas.microsoft.com/office/2007/relationships/hdphoto" Target="../media/hdphoto4.wdp"/><Relationship Id="rId82" Type="http://schemas.openxmlformats.org/officeDocument/2006/relationships/image" Target="../media/image67.png"/><Relationship Id="rId10" Type="http://schemas.openxmlformats.org/officeDocument/2006/relationships/image" Target="../media/image19.gif"/><Relationship Id="rId19" Type="http://schemas.openxmlformats.org/officeDocument/2006/relationships/image" Target="../media/image24.jpeg"/><Relationship Id="rId31" Type="http://schemas.openxmlformats.org/officeDocument/2006/relationships/image" Target="../media/image30.jpeg"/><Relationship Id="rId44" Type="http://schemas.openxmlformats.org/officeDocument/2006/relationships/audio" Target="../media/audio19.wav"/><Relationship Id="rId52" Type="http://schemas.openxmlformats.org/officeDocument/2006/relationships/image" Target="../media/image41.gif"/><Relationship Id="rId60" Type="http://schemas.openxmlformats.org/officeDocument/2006/relationships/image" Target="../media/image47.png"/><Relationship Id="rId65" Type="http://schemas.openxmlformats.org/officeDocument/2006/relationships/image" Target="../media/image51.jpeg"/><Relationship Id="rId73" Type="http://schemas.openxmlformats.org/officeDocument/2006/relationships/image" Target="../media/image58.gif"/><Relationship Id="rId78" Type="http://schemas.openxmlformats.org/officeDocument/2006/relationships/image" Target="../media/image63.jpeg"/><Relationship Id="rId81" Type="http://schemas.openxmlformats.org/officeDocument/2006/relationships/image" Target="../media/image66.png"/><Relationship Id="rId4" Type="http://schemas.microsoft.com/office/2007/relationships/hdphoto" Target="../media/hdphoto1.wdp"/><Relationship Id="rId9" Type="http://schemas.openxmlformats.org/officeDocument/2006/relationships/image" Target="../media/image18.gif"/><Relationship Id="rId14" Type="http://schemas.openxmlformats.org/officeDocument/2006/relationships/audio" Target="../media/audio4.wav"/><Relationship Id="rId22" Type="http://schemas.openxmlformats.org/officeDocument/2006/relationships/audio" Target="../media/audio8.wav"/><Relationship Id="rId27" Type="http://schemas.openxmlformats.org/officeDocument/2006/relationships/image" Target="../media/image28.jpeg"/><Relationship Id="rId30" Type="http://schemas.openxmlformats.org/officeDocument/2006/relationships/audio" Target="../media/audio12.wav"/><Relationship Id="rId35" Type="http://schemas.openxmlformats.org/officeDocument/2006/relationships/image" Target="../media/image32.jpeg"/><Relationship Id="rId43" Type="http://schemas.openxmlformats.org/officeDocument/2006/relationships/image" Target="../media/image36.jpeg"/><Relationship Id="rId48" Type="http://schemas.openxmlformats.org/officeDocument/2006/relationships/audio" Target="../media/audio2.wav"/><Relationship Id="rId56" Type="http://schemas.openxmlformats.org/officeDocument/2006/relationships/image" Target="../media/image45.png"/><Relationship Id="rId64" Type="http://schemas.openxmlformats.org/officeDocument/2006/relationships/image" Target="../media/image50.jpeg"/><Relationship Id="rId69" Type="http://schemas.openxmlformats.org/officeDocument/2006/relationships/image" Target="../media/image54.jpeg"/><Relationship Id="rId77" Type="http://schemas.openxmlformats.org/officeDocument/2006/relationships/image" Target="../media/image62.png"/><Relationship Id="rId8" Type="http://schemas.openxmlformats.org/officeDocument/2006/relationships/image" Target="../media/image17.gif"/><Relationship Id="rId51" Type="http://schemas.openxmlformats.org/officeDocument/2006/relationships/image" Target="../media/image40.jpeg"/><Relationship Id="rId72" Type="http://schemas.openxmlformats.org/officeDocument/2006/relationships/image" Target="../media/image57.jpeg"/><Relationship Id="rId80" Type="http://schemas.openxmlformats.org/officeDocument/2006/relationships/image" Target="../media/image65.jpeg"/><Relationship Id="rId3" Type="http://schemas.openxmlformats.org/officeDocument/2006/relationships/image" Target="../media/image13.png"/><Relationship Id="rId12" Type="http://schemas.openxmlformats.org/officeDocument/2006/relationships/audio" Target="../media/audio3.wav"/><Relationship Id="rId17" Type="http://schemas.openxmlformats.org/officeDocument/2006/relationships/image" Target="../media/image23.jpeg"/><Relationship Id="rId25" Type="http://schemas.openxmlformats.org/officeDocument/2006/relationships/image" Target="../media/image27.jpeg"/><Relationship Id="rId33" Type="http://schemas.openxmlformats.org/officeDocument/2006/relationships/image" Target="../media/image31.jpeg"/><Relationship Id="rId38" Type="http://schemas.openxmlformats.org/officeDocument/2006/relationships/audio" Target="../media/audio16.wav"/><Relationship Id="rId46" Type="http://schemas.openxmlformats.org/officeDocument/2006/relationships/audio" Target="../media/audio20.wav"/><Relationship Id="rId59" Type="http://schemas.microsoft.com/office/2007/relationships/hdphoto" Target="../media/hdphoto3.wdp"/><Relationship Id="rId67" Type="http://schemas.openxmlformats.org/officeDocument/2006/relationships/image" Target="../media/image53.png"/><Relationship Id="rId20" Type="http://schemas.openxmlformats.org/officeDocument/2006/relationships/audio" Target="../media/audio7.wav"/><Relationship Id="rId41" Type="http://schemas.openxmlformats.org/officeDocument/2006/relationships/image" Target="../media/image35.jpeg"/><Relationship Id="rId54" Type="http://schemas.openxmlformats.org/officeDocument/2006/relationships/image" Target="../media/image43.jpeg"/><Relationship Id="rId62" Type="http://schemas.openxmlformats.org/officeDocument/2006/relationships/image" Target="../media/image48.gif"/><Relationship Id="rId70" Type="http://schemas.openxmlformats.org/officeDocument/2006/relationships/image" Target="../media/image55.jpeg"/><Relationship Id="rId75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15" Type="http://schemas.openxmlformats.org/officeDocument/2006/relationships/image" Target="../media/image22.jpeg"/><Relationship Id="rId23" Type="http://schemas.openxmlformats.org/officeDocument/2006/relationships/image" Target="../media/image26.jpeg"/><Relationship Id="rId28" Type="http://schemas.openxmlformats.org/officeDocument/2006/relationships/audio" Target="../media/audio11.wav"/><Relationship Id="rId36" Type="http://schemas.openxmlformats.org/officeDocument/2006/relationships/audio" Target="../media/audio15.wav"/><Relationship Id="rId49" Type="http://schemas.openxmlformats.org/officeDocument/2006/relationships/image" Target="../media/image39.jpeg"/><Relationship Id="rId57" Type="http://schemas.microsoft.com/office/2007/relationships/hdphoto" Target="../media/hdphoto2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C:\Users\Solenn\Desktop\Animation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66688"/>
            <a:ext cx="8785225" cy="652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Solenn\Desktop\Image1_Modifié (FILEminimizer).jpe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2738" y="1249363"/>
            <a:ext cx="6049962" cy="435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chis615.wav">
            <a:hlinkClick r:id="" action="ppaction://media"/>
          </p:cNvPr>
          <p:cNvPicPr>
            <a:picLocks noRot="1" noChangeAspect="1"/>
          </p:cNvPicPr>
          <p:nvPr>
            <a:wavAudioFile r:embed="rId1" name="chis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Image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9123" y="6042338"/>
            <a:ext cx="741411" cy="252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1403350" y="1052513"/>
            <a:ext cx="6408738" cy="4752975"/>
          </a:xfrm>
          <a:prstGeom prst="frame">
            <a:avLst>
              <a:gd name="adj1" fmla="val 3882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" name="10 -661.wav">
            <a:hlinkClick r:id="" action="ppaction://media"/>
          </p:cNvPr>
          <p:cNvPicPr>
            <a:picLocks noRot="1" noChangeAspect="1"/>
          </p:cNvPicPr>
          <p:nvPr>
            <a:wavAudioFile r:embed="rId2" name="10 - No Milk Today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1848897"/>
            <a:ext cx="3311996" cy="33104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Ellipse 16"/>
          <p:cNvSpPr/>
          <p:nvPr/>
        </p:nvSpPr>
        <p:spPr bwMode="auto">
          <a:xfrm rot="7348931">
            <a:off x="4900629" y="2856945"/>
            <a:ext cx="1380669" cy="1314707"/>
          </a:xfrm>
          <a:prstGeom prst="ellipse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3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772816"/>
            <a:ext cx="3650455" cy="336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" descr="C:\Users\Solenn\Desktop\79NurEEdrK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8369" y="1875189"/>
            <a:ext cx="3177661" cy="31076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 descr="C:\Users\JCL\Desktop\CD1.gif"/>
          <p:cNvPicPr>
            <a:picLocks noChangeAspect="1" noChangeArrowheads="1" noCrop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2038" y="614183"/>
            <a:ext cx="591362" cy="276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1788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7000">
              <a:schemeClr val="accent4">
                <a:lumMod val="10000"/>
              </a:schemeClr>
            </a:gs>
            <a:gs pos="65000">
              <a:srgbClr val="FFC000">
                <a:lumMod val="84000"/>
              </a:srgbClr>
            </a:gs>
            <a:gs pos="72000">
              <a:srgbClr val="DBEB0B">
                <a:lumMod val="72000"/>
              </a:srgb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Solenn\Desktop\gggggggg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538" y="114300"/>
            <a:ext cx="8924925" cy="662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5" descr="C:\Users\Solenn\Desktop\gggggggg_Modifié (FILEminimizer)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9" y="1154113"/>
            <a:ext cx="6325890" cy="454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1258888" y="981075"/>
            <a:ext cx="6626225" cy="4895850"/>
          </a:xfrm>
          <a:prstGeom prst="frame">
            <a:avLst>
              <a:gd name="adj1" fmla="val 3882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2195513" y="1444625"/>
            <a:ext cx="4897437" cy="39687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01. Johnny Hallyday - Souvenirs, Souvenirs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02. Gilbert Bécaud - Et Maintenant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03. Hervé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Vilard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Capri C'Est Fini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04. André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Verchuren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Les Fiancés d'Auvergne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05. Jacques Brel - Amsterdam (Live à l'Olympia)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06. Françoise Hardy - Tous Les Garçons Et Les Filles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07. Christophe - Aline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08. Richard Anthony - Aranjuez Mon Amour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09. L'Ensemble De Beaulieu - Bonne Nuit Les Petits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10.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Herman's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Hermits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No Milk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Today</a:t>
            </a:r>
            <a:endParaRPr lang="fr-FR" sz="1200" b="1" dirty="0">
              <a:solidFill>
                <a:schemeClr val="accent4">
                  <a:lumMod val="10000"/>
                </a:schemeClr>
              </a:solidFill>
            </a:endParaRP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11. Joe Dassin - Siffler Sur La Colline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12. David Alexandre Winter - Oh Lady Mary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13. Les Charlots - Paulette La Reine Des Paupiettes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14. Peter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Holm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Monia</a:t>
            </a:r>
            <a:endParaRPr lang="fr-FR" sz="1200" b="1" dirty="0">
              <a:solidFill>
                <a:schemeClr val="accent4">
                  <a:lumMod val="10000"/>
                </a:schemeClr>
              </a:solidFill>
            </a:endParaRP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15. Georgette Plana -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Riquita</a:t>
            </a:r>
            <a:endParaRPr lang="fr-FR" sz="1200" b="1" dirty="0">
              <a:solidFill>
                <a:schemeClr val="accent4">
                  <a:lumMod val="10000"/>
                </a:schemeClr>
              </a:solidFill>
            </a:endParaRP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16. Scott McKenzie - San Francisco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17. René Joly - Chimène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18. </a:t>
            </a:r>
            <a:r>
              <a:rPr lang="fr-FR" sz="1200" b="1" dirty="0" err="1">
                <a:solidFill>
                  <a:schemeClr val="accent4">
                    <a:lumMod val="10000"/>
                  </a:schemeClr>
                </a:solidFill>
              </a:rPr>
              <a:t>Zanini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 - Tu Veux Ou Tu Veux Pas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19. Jean-François Michael - Adieu Jolie Candy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20. Pierre Perret - Les Jolies Colonies De Vacances</a:t>
            </a:r>
          </a:p>
          <a:p>
            <a:pPr algn="ctr">
              <a:defRPr/>
            </a:pP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21. Georges Moustaki - Le Métèque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2" descr="C:\Users\christelle\Desktop\Image1444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568" y="6338888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7700" y="633412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8463" y="1654175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Image 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25438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2" name="01 - Souvenirs, Souvenirs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4" name="02 - Et Maintenant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4338" y="33210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3" descr="C:\Users\Marie-Jose\Desktop\NUMEROS JUKEBOX NOIR\3 (FILEminimizer).jpg">
            <a:hlinkClick r:id="" action="ppaction://noaction" highlightClick="1">
              <a:snd r:embed="rId16" name="03 - Capri C'Est Fini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9575" y="3560763"/>
            <a:ext cx="50641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4" descr="C:\Users\Marie-Jose\Desktop\NUMEROS JUKEBOX NOIR\4 (FILEminimizer).jpg">
            <a:hlinkClick r:id="" action="ppaction://noaction" highlightClick="1">
              <a:snd r:embed="rId18" name="04 - Les Fiancés d'Auvergne 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79888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0" name="05 - Amsterdam (Live à l'Olympia)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4043363"/>
            <a:ext cx="506413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2" name="06 - Tous Les Garçons Et Les Filles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4260850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7" descr="C:\Users\Marie-Jose\Desktop\NUMEROS JUKEBOX NOIR\7 (FILEminimizer).jpg">
            <a:hlinkClick r:id="" action="ppaction://noaction" highlightClick="1">
              <a:snd r:embed="rId24" name="07 - Aline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4494213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8" descr="C:\Users\Marie-Jose\Desktop\NUMEROS JUKEBOX NOIR\8 (FILEminimizer).jpg">
            <a:hlinkClick r:id="" action="ppaction://noaction" highlightClick="1">
              <a:snd r:embed="rId26" name="08 - Aranjuez Mon Amour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7350" y="47402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9" descr="C:\Users\Marie-Jose\Desktop\NUMEROS JUKEBOX NOIR\9 (FILEminimizer).jpg">
            <a:hlinkClick r:id="" action="ppaction://noaction" highlightClick="1">
              <a:snd r:embed="rId28" name="09 - Bonne Nuit Les Petits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4964113"/>
            <a:ext cx="530225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1" descr="C:\Users\Marie-Jose\Desktop\NUMEROS JUKEBOX NOIR\11 (FILEminimizer).jpg">
            <a:hlinkClick r:id="" action="ppaction://noaction" highlightClick="1">
              <a:snd r:embed="rId30" name="11 - Siffler Sur La Colline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6638" y="3087688"/>
            <a:ext cx="4508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2" descr="C:\Users\Marie-Jose\Desktop\NUMEROS JUKEBOX NOIR\12 (FILEminimizer).jpg">
            <a:hlinkClick r:id="" action="ppaction://noaction" highlightClick="1">
              <a:snd r:embed="rId32" name="12 - Oh Lady Mary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3321050"/>
            <a:ext cx="4841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3" descr="C:\Users\Marie-Jose\Desktop\NUMEROS JUKEBOX NOIR\13 (FILEminimizer).jpg">
            <a:hlinkClick r:id="" action="ppaction://noaction" highlightClick="1">
              <a:snd r:embed="rId34" name="13 - Paulette La Reine Des Paupiettes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3548063"/>
            <a:ext cx="4746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4" descr="C:\Users\Marie-Jose\Desktop\NUMEROS JUKEBOX NOIR\14 (FILEminimizer).jpg">
            <a:hlinkClick r:id="" action="ppaction://noaction" highlightClick="1">
              <a:snd r:embed="rId36" name="14 - Monia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0125" y="3805238"/>
            <a:ext cx="4762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15" descr="C:\Users\Marie-Jose\Desktop\NUMEROS JUKEBOX NOIR\15 (FILEminimizer).jpg">
            <a:hlinkClick r:id="" action="ppaction://noaction" highlightClick="1">
              <a:snd r:embed="rId38" name="15 - Riquita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4027488"/>
            <a:ext cx="495300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16" descr="C:\Users\Marie-Jose\Desktop\NUMEROS JUKEBOX NOIR\16 (FILEminimizer).jpg">
            <a:hlinkClick r:id="" action="ppaction://noaction" highlightClick="1">
              <a:snd r:embed="rId40" name="16 - San Francisco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4256088"/>
            <a:ext cx="4889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7" descr="C:\Users\Marie-Jose\Desktop\NUMEROS JUKEBOX NOIR\17 (FILEminimizer).jpg">
            <a:hlinkClick r:id="" action="ppaction://noaction" highlightClick="1">
              <a:snd r:embed="rId42" name="17 - Chimène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4487863"/>
            <a:ext cx="473075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8" descr="C:\Users\Marie-Jose\Desktop\NUMEROS JUKEBOX NOIR\18 (FILEminimizer).jpg">
            <a:hlinkClick r:id="" action="ppaction://noaction" highlightClick="1">
              <a:snd r:embed="rId44" name="18 - Tu Veux Ou Tu Veux Pas 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238" y="4727575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9" descr="C:\Users\Marie-Jose\Desktop\NUMEROS JUKEBOX NOIR\19 (FILEminimizer).jpg">
            <a:hlinkClick r:id="" action="ppaction://noaction" highlightClick="1">
              <a:snd r:embed="rId46" name="19 - Adieu Jolie Candy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763" y="4956175"/>
            <a:ext cx="442912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0" descr="C:\Users\Marie-Jose\Desktop\NUMEROS JUKEBOX NOIR\10 (FILEminimizer).jpg">
            <a:hlinkClick r:id="" action="ppaction://noaction" highlightClick="1">
              <a:snd r:embed="rId48" name="10 - No Milk Today.wav"/>
            </a:hlinkClick>
          </p:cNvPr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175" y="5180013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0" descr="C:\Users\Marie-Jose\Desktop\NUMEROS JUKEBOX NOIR\20 (FILEminimizer).jpg">
            <a:hlinkClick r:id="" action="ppaction://noaction" highlightClick="1">
              <a:snd r:embed="rId50" name="20 - Les Jolies Colonies De Vacances.wav"/>
            </a:hlinkClick>
          </p:cNvPr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5178425"/>
            <a:ext cx="4635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Image 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adre 1"/>
          <p:cNvSpPr/>
          <p:nvPr/>
        </p:nvSpPr>
        <p:spPr bwMode="auto">
          <a:xfrm>
            <a:off x="2709863" y="3087688"/>
            <a:ext cx="385762" cy="2319337"/>
          </a:xfrm>
          <a:prstGeom prst="frame">
            <a:avLst>
              <a:gd name="adj1" fmla="val 20217"/>
            </a:avLst>
          </a:prstGeom>
          <a:blipFill dpi="0" rotWithShape="1">
            <a:blip r:embed="rId5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6" name="Cadre 55"/>
          <p:cNvSpPr/>
          <p:nvPr/>
        </p:nvSpPr>
        <p:spPr bwMode="auto">
          <a:xfrm>
            <a:off x="1312863" y="3090863"/>
            <a:ext cx="385762" cy="2319337"/>
          </a:xfrm>
          <a:prstGeom prst="frame">
            <a:avLst>
              <a:gd name="adj1" fmla="val 20217"/>
            </a:avLst>
          </a:prstGeom>
          <a:blipFill dpi="0" rotWithShape="1">
            <a:blip r:embed="rId5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8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53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54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7" name="Image 10"/>
          <p:cNvPicPr>
            <a:picLocks noChangeAspect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4038" y="1457325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D:\SMYLET\BOUGEOIR 2.png"/>
          <p:cNvPicPr>
            <a:picLocks noChangeAspect="1" noChangeArrowheads="1"/>
          </p:cNvPicPr>
          <p:nvPr/>
        </p:nvPicPr>
        <p:blipFill>
          <a:blip r:embed="rId56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098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D:\SMYLET\BOUGEOIR 2.png"/>
          <p:cNvPicPr>
            <a:picLocks noChangeAspect="1" noChangeArrowheads="1"/>
          </p:cNvPicPr>
          <p:nvPr/>
        </p:nvPicPr>
        <p:blipFill>
          <a:blip r:embed="rId58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9551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2" descr="C:\Users\christelle\Desktop\Image2.png"/>
          <p:cNvPicPr>
            <a:picLocks noChangeAspect="1" noChangeArrowheads="1"/>
          </p:cNvPicPr>
          <p:nvPr/>
        </p:nvPicPr>
        <p:blipFill>
          <a:blip r:embed="rId60">
            <a:extLst>
              <a:ext uri="{BEBA8EAE-BF5A-486C-A8C5-ECC9F3942E4B}">
                <a14:imgProps xmlns:a14="http://schemas.microsoft.com/office/drawing/2010/main">
                  <a14:imgLayer r:embed="rId61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7700" y="1374775"/>
            <a:ext cx="688975" cy="143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6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500" y="1808163"/>
            <a:ext cx="331788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2014538"/>
            <a:ext cx="1339850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5863" y="2606675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4" descr="D:\SMYLET\1 (FILEmini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1575" y="3919538"/>
            <a:ext cx="130492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1457325"/>
            <a:ext cx="1290637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0150" y="3221038"/>
            <a:ext cx="1290638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60" descr="D:\NUMEROS JUKEBOX NOIR\21 (FILEminimizer).jpg">
            <a:hlinkClick r:id="" action="ppaction://noaction" highlightClick="1">
              <a:snd r:embed="rId68" name="21 - Le Métèque.wav"/>
            </a:hlinkClick>
          </p:cNvPr>
          <p:cNvPicPr>
            <a:picLocks noChangeAspect="1" noChangeArrowheads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4063" y="2884488"/>
            <a:ext cx="442912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" name="Ellipse 66"/>
          <p:cNvSpPr/>
          <p:nvPr/>
        </p:nvSpPr>
        <p:spPr bwMode="auto">
          <a:xfrm rot="3669725">
            <a:off x="1962944" y="1607344"/>
            <a:ext cx="373062" cy="368300"/>
          </a:xfrm>
          <a:prstGeom prst="ellipse">
            <a:avLst/>
          </a:prstGeom>
          <a:blipFill dpi="0" rotWithShape="1">
            <a:blip r:embed="rId7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1" name="Picture 2" descr="C:\Users\christelle\Desktop\che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2" descr="C:\Users\christelle\Desktop\che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2" descr="C:\Users\christelle\Desktop\che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Cadre 56"/>
          <p:cNvSpPr/>
          <p:nvPr/>
        </p:nvSpPr>
        <p:spPr bwMode="auto">
          <a:xfrm>
            <a:off x="2101850" y="3090863"/>
            <a:ext cx="204788" cy="2319337"/>
          </a:xfrm>
          <a:prstGeom prst="frame">
            <a:avLst>
              <a:gd name="adj1" fmla="val 20217"/>
            </a:avLst>
          </a:prstGeom>
          <a:blipFill dpi="0" rotWithShape="1">
            <a:blip r:embed="rId5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>
          <a:xfrm>
            <a:off x="3751263" y="1430338"/>
            <a:ext cx="1562100" cy="1638300"/>
          </a:xfrm>
          <a:prstGeom prst="frame">
            <a:avLst>
              <a:gd name="adj1" fmla="val 7564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9850" cmpd="thinThick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2" name="Picture 67" descr="C:\Users\Solenn\Desktop\Animation2.gif"/>
          <p:cNvPicPr>
            <a:picLocks noChangeAspect="1" noChangeArrowheads="1" noCrop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925" y="1517650"/>
            <a:ext cx="1373188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2" descr="C:\Users\Solenn\Desktop\79NurEEdrK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7013" y="1766888"/>
            <a:ext cx="984250" cy="965200"/>
          </a:xfrm>
          <a:prstGeom prst="rect">
            <a:avLst/>
          </a:prstGeom>
          <a:noFill/>
          <a:ln w="50800" cmpd="tri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" name="Picture 69" descr="C:\Users\Jclaude\Desktop\Image1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2" descr="C:\Users\christelle\Desktop\che.jp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9338" y="3900488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2" descr="C:\Users\christelle\Desktop\che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9497" y="3595053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2" descr="C:\Users\christelle\Desktop\che.jp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3682" y="389731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8013" y="4862513"/>
            <a:ext cx="749300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175</Words>
  <Application>Microsoft Office PowerPoint</Application>
  <PresentationFormat>Affichage à l'écran (4:3)</PresentationFormat>
  <Paragraphs>24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2024-05-01T12:28:56Z</dcterms:modified>
</cp:coreProperties>
</file>