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99" r:id="rId6"/>
    <p:sldId id="300" r:id="rId7"/>
    <p:sldId id="320" r:id="rId8"/>
    <p:sldId id="291" r:id="rId9"/>
    <p:sldId id="294" r:id="rId10"/>
    <p:sldId id="305" r:id="rId11"/>
    <p:sldId id="296" r:id="rId12"/>
    <p:sldId id="304" r:id="rId13"/>
    <p:sldId id="314" r:id="rId14"/>
    <p:sldId id="302" r:id="rId15"/>
    <p:sldId id="306" r:id="rId16"/>
    <p:sldId id="307" r:id="rId17"/>
    <p:sldId id="310" r:id="rId18"/>
    <p:sldId id="295" r:id="rId19"/>
    <p:sldId id="301" r:id="rId20"/>
    <p:sldId id="315" r:id="rId21"/>
    <p:sldId id="313" r:id="rId22"/>
    <p:sldId id="312" r:id="rId23"/>
    <p:sldId id="311" r:id="rId24"/>
    <p:sldId id="308" r:id="rId25"/>
    <p:sldId id="293" r:id="rId26"/>
    <p:sldId id="298" r:id="rId27"/>
    <p:sldId id="292" r:id="rId28"/>
    <p:sldId id="285" r:id="rId29"/>
    <p:sldId id="288" r:id="rId30"/>
    <p:sldId id="319" r:id="rId31"/>
    <p:sldId id="287" r:id="rId32"/>
    <p:sldId id="317" r:id="rId33"/>
    <p:sldId id="318" r:id="rId34"/>
    <p:sldId id="289" r:id="rId35"/>
    <p:sldId id="31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>
      <p:cViewPr varScale="1">
        <p:scale>
          <a:sx n="70" d="100"/>
          <a:sy n="70" d="100"/>
        </p:scale>
        <p:origin x="75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C1860C-DDFA-6081-2489-551CE47B537C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95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DC7D05-6B65-A12C-4623-8A805A22A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E19F608-9544-CCE3-47C5-89783D495D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764704"/>
            <a:ext cx="2304256" cy="792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A6C89B4-A210-31A3-7AA6-2A6633F6D4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71964" y="1916832"/>
            <a:ext cx="1656184" cy="54071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Printemps d'Alsac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Printemps d'Als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>
            <a:extLst>
              <a:ext uri="{FF2B5EF4-FFF2-40B4-BE49-F238E27FC236}">
                <a16:creationId xmlns:a16="http://schemas.microsoft.com/office/drawing/2014/main" id="{33843863-07EC-4F25-9DE9-039290807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48EFA7A1-ADDD-3732-F6C0-3BE3FE5EE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5422"/>
            <a:ext cx="10801200" cy="59063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FE194C68-788B-F0E0-53D3-DEA8156A3BDC}"/>
              </a:ext>
            </a:extLst>
          </p:cNvPr>
          <p:cNvSpPr/>
          <p:nvPr/>
        </p:nvSpPr>
        <p:spPr>
          <a:xfrm>
            <a:off x="4367808" y="620688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95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50DAE6-1634-70C8-88E7-B97A4C9FB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4948"/>
            <a:ext cx="10801200" cy="58563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D09D6E-89FD-4DA5-46E4-788966349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992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0B9349-C8F9-3E94-421A-0165ACE11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E24AB18-D462-D48C-F436-67EE3E72E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456" y="2828544"/>
            <a:ext cx="1847088" cy="120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0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C52A77-A2E1-5F8B-0FD0-7D8EC4D70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315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63F34A-2B40-736B-3D18-A94848FDC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20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0F9ED3-DB07-FC28-D73C-8E22679FD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134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8C0582-9C63-840A-D3B6-2509A6D2E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296"/>
            <a:ext cx="10801200" cy="58310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289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A8F78B-7FDD-8C92-BAFC-7BEFC7B95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21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209073-38AA-D378-A473-2B2E5A472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400"/>
            <a:ext cx="10801200" cy="57759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643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96642-74A9-2FC4-30DC-D95EFB17F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4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E4C65F-FF55-0821-FAC5-E9E5964E0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94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A4FB15B-13E0-A140-1A5C-27ABEB09B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041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530E1-1BE4-A825-10A8-3BFEA5609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326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CE7907-F9C3-EAA7-F4DE-F540AAE52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00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11625F-C774-8A11-6028-8DD1A6B5F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134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035FE0-51D0-7666-196D-57B976FD74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2758"/>
            <a:ext cx="10801200" cy="58285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49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65BB8D-4874-3B23-9725-2B6927D9E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7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B70844-C8F6-1BF8-0810-2AF3517DE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42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7C5ABF-80F9-A4F3-3E0C-B23CEA940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92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522524-FC40-40C2-3400-6E672A92F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56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A67EA7-3FD2-7118-73B8-3F48F6EC6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00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86E1A7-1702-9706-7B24-AA70A897C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72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72270D-B627-7E88-3A09-F5F920EF6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3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F12D45-7AA6-5408-3275-13058F5C9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83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CA7491-85B1-75FE-0396-51EB791C4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992900-DB02-6289-1704-D2E6A198B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F9237D-3046-9632-8C21-727F6786A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427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237AED-B74C-5252-1E3E-B261AF5C6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AEB4B5-64B9-32E5-E537-D77674D63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6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6A826-C1B4-B801-BB6C-50D5E1BD9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628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182D619-FFF2-7DB3-ED14-1E3C13D0F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7216"/>
            <a:ext cx="10801200" cy="588411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A64DE2C-F8A3-EEC5-1E73-A66C62931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5999EB5-1BE5-5B5A-5BCB-50D89A7E6AF8}"/>
              </a:ext>
            </a:extLst>
          </p:cNvPr>
          <p:cNvSpPr/>
          <p:nvPr/>
        </p:nvSpPr>
        <p:spPr>
          <a:xfrm>
            <a:off x="4727848" y="76470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</TotalTime>
  <Words>44</Words>
  <Application>Microsoft Office PowerPoint</Application>
  <PresentationFormat>Širokoúhlá obrazovka</PresentationFormat>
  <Paragraphs>13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9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133</cp:revision>
  <dcterms:created xsi:type="dcterms:W3CDTF">2020-02-21T13:54:42Z</dcterms:created>
  <dcterms:modified xsi:type="dcterms:W3CDTF">2024-05-26T14:10:43Z</dcterms:modified>
</cp:coreProperties>
</file>