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0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6.gif"/><Relationship Id="rId18" Type="http://schemas.openxmlformats.org/officeDocument/2006/relationships/image" Target="../media/image11.png"/><Relationship Id="rId3" Type="http://schemas.openxmlformats.org/officeDocument/2006/relationships/image" Target="../media/image1.png"/><Relationship Id="rId21" Type="http://schemas.openxmlformats.org/officeDocument/2006/relationships/image" Target="../media/image14.png"/><Relationship Id="rId7" Type="http://schemas.openxmlformats.org/officeDocument/2006/relationships/audio" Target="../media/audio3.wav"/><Relationship Id="rId12" Type="http://schemas.openxmlformats.org/officeDocument/2006/relationships/image" Target="../media/image5.png"/><Relationship Id="rId17" Type="http://schemas.openxmlformats.org/officeDocument/2006/relationships/image" Target="../media/image10.png"/><Relationship Id="rId2" Type="http://schemas.openxmlformats.org/officeDocument/2006/relationships/audio" Target="../media/audio1.wav"/><Relationship Id="rId16" Type="http://schemas.openxmlformats.org/officeDocument/2006/relationships/image" Target="../media/image9.gif"/><Relationship Id="rId20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image" Target="../media/image4.emf"/><Relationship Id="rId24" Type="http://schemas.openxmlformats.org/officeDocument/2006/relationships/audio" Target="../media/audio1.wav"/><Relationship Id="rId5" Type="http://schemas.openxmlformats.org/officeDocument/2006/relationships/audio" Target="../media/audio2.wav"/><Relationship Id="rId15" Type="http://schemas.openxmlformats.org/officeDocument/2006/relationships/image" Target="../media/image8.png"/><Relationship Id="rId23" Type="http://schemas.openxmlformats.org/officeDocument/2006/relationships/image" Target="../media/image16.gif"/><Relationship Id="rId10" Type="http://schemas.openxmlformats.org/officeDocument/2006/relationships/audio" Target="../media/audio6.wav"/><Relationship Id="rId19" Type="http://schemas.openxmlformats.org/officeDocument/2006/relationships/image" Target="../media/image12.png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7.png"/><Relationship Id="rId22" Type="http://schemas.openxmlformats.org/officeDocument/2006/relationships/image" Target="../media/image1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accordion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>
            <a:extLst>
              <a:ext uri="{FF2B5EF4-FFF2-40B4-BE49-F238E27FC236}">
                <a16:creationId xmlns:a16="http://schemas.microsoft.com/office/drawing/2014/main" id="{F7AD5B21-A61C-4D94-8BE5-873F014DE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50" y="431400"/>
            <a:ext cx="3875240" cy="3141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3">
            <a:extLst>
              <a:ext uri="{FF2B5EF4-FFF2-40B4-BE49-F238E27FC236}">
                <a16:creationId xmlns:a16="http://schemas.microsoft.com/office/drawing/2014/main" id="{68091193-84BA-4C35-94BF-50C50BE28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49" y="3429000"/>
            <a:ext cx="3928316" cy="2740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88C41640-89A5-421D-8F96-EC99094A20A6}"/>
              </a:ext>
            </a:extLst>
          </p:cNvPr>
          <p:cNvSpPr/>
          <p:nvPr/>
        </p:nvSpPr>
        <p:spPr>
          <a:xfrm>
            <a:off x="-93720" y="6243527"/>
            <a:ext cx="922070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Text Box 47">
            <a:extLst>
              <a:ext uri="{FF2B5EF4-FFF2-40B4-BE49-F238E27FC236}">
                <a16:creationId xmlns:a16="http://schemas.microsoft.com/office/drawing/2014/main" id="{EF7418B2-8C32-4B44-AFE9-98A53F4626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75858" y="1958828"/>
            <a:ext cx="119846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Fisheries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9" name="Rectangle 21">
            <a:extLst>
              <a:ext uri="{FF2B5EF4-FFF2-40B4-BE49-F238E27FC236}">
                <a16:creationId xmlns:a16="http://schemas.microsoft.com/office/drawing/2014/main" id="{38D28D99-0C95-4700-B4A5-1DB4FC9A3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91" y="434274"/>
            <a:ext cx="9090689" cy="5731808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10" name="Picture 20">
            <a:hlinkClick r:id="" action="ppaction://noaction">
              <a:snd r:embed="rId5" name="3 My mountains.wav"/>
            </a:hlinkClick>
            <a:extLst>
              <a:ext uri="{FF2B5EF4-FFF2-40B4-BE49-F238E27FC236}">
                <a16:creationId xmlns:a16="http://schemas.microsoft.com/office/drawing/2014/main" id="{E24E5E4C-CECD-412E-8B2B-236E3053F92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56" y="3338068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0">
            <a:hlinkClick r:id="" action="ppaction://noaction">
              <a:snd r:embed="rId7" name="2 Somewhere my love.wav"/>
            </a:hlinkClick>
            <a:extLst>
              <a:ext uri="{FF2B5EF4-FFF2-40B4-BE49-F238E27FC236}">
                <a16:creationId xmlns:a16="http://schemas.microsoft.com/office/drawing/2014/main" id="{B970BDFB-79E9-4B9C-AA48-FC4F32DC7C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56" y="259964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0">
            <a:hlinkClick r:id="" action="ppaction://noaction">
              <a:snd r:embed="rId8" name="4 Maggie.wav"/>
            </a:hlinkClick>
            <a:extLst>
              <a:ext uri="{FF2B5EF4-FFF2-40B4-BE49-F238E27FC236}">
                <a16:creationId xmlns:a16="http://schemas.microsoft.com/office/drawing/2014/main" id="{BC549254-0859-4079-9E3E-F1AF4867723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4053247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0">
            <a:hlinkClick r:id="" action="ppaction://noaction">
              <a:snd r:embed="rId9" name="5 The Billy boys.wav"/>
            </a:hlinkClick>
            <a:extLst>
              <a:ext uri="{FF2B5EF4-FFF2-40B4-BE49-F238E27FC236}">
                <a16:creationId xmlns:a16="http://schemas.microsoft.com/office/drawing/2014/main" id="{87E26BEB-C66A-46BB-BAEC-130B17DE68D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4764823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0">
            <a:hlinkClick r:id="" action="ppaction://noaction">
              <a:snd r:embed="rId2" name="6 Country  roads.wav"/>
            </a:hlinkClick>
            <a:extLst>
              <a:ext uri="{FF2B5EF4-FFF2-40B4-BE49-F238E27FC236}">
                <a16:creationId xmlns:a16="http://schemas.microsoft.com/office/drawing/2014/main" id="{4E93F1E5-44B1-4879-97E6-8A8D46323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4459" y="5472864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0">
            <a:hlinkClick r:id="" action="ppaction://noaction">
              <a:snd r:embed="rId10" name="1 Fisheries.wav"/>
            </a:hlinkClick>
            <a:extLst>
              <a:ext uri="{FF2B5EF4-FFF2-40B4-BE49-F238E27FC236}">
                <a16:creationId xmlns:a16="http://schemas.microsoft.com/office/drawing/2014/main" id="{933C227A-E7CF-445E-AE2F-4D73DED4360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6256" y="191547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3 Rectángulo">
            <a:extLst>
              <a:ext uri="{FF2B5EF4-FFF2-40B4-BE49-F238E27FC236}">
                <a16:creationId xmlns:a16="http://schemas.microsoft.com/office/drawing/2014/main" id="{7C4B6E62-1917-4F79-9D38-D0003A2C7210}"/>
              </a:ext>
            </a:extLst>
          </p:cNvPr>
          <p:cNvSpPr/>
          <p:nvPr/>
        </p:nvSpPr>
        <p:spPr>
          <a:xfrm>
            <a:off x="858523" y="552938"/>
            <a:ext cx="824616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Country </a:t>
            </a:r>
            <a:r>
              <a:rPr lang="cs-CZ" sz="36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accordion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AutoShape 20" descr="1 - kolo - gif">
            <a:extLst>
              <a:ext uri="{FF2B5EF4-FFF2-40B4-BE49-F238E27FC236}">
                <a16:creationId xmlns:a16="http://schemas.microsoft.com/office/drawing/2014/main" id="{89458EBA-B2A2-4A23-91AE-243CE3A35973}"/>
              </a:ext>
            </a:extLst>
          </p:cNvPr>
          <p:cNvSpPr>
            <a:spLocks noChangeArrowheads="1"/>
          </p:cNvSpPr>
          <p:nvPr/>
        </p:nvSpPr>
        <p:spPr bwMode="auto">
          <a:xfrm rot="795583">
            <a:off x="446701" y="1267203"/>
            <a:ext cx="504825" cy="504825"/>
          </a:xfrm>
          <a:prstGeom prst="star5">
            <a:avLst/>
          </a:prstGeom>
          <a:blipFill dpi="0" rotWithShape="1">
            <a:blip r:embed="rId11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8" name="AutoShape 20" descr="1 - kolo - gif">
            <a:extLst>
              <a:ext uri="{FF2B5EF4-FFF2-40B4-BE49-F238E27FC236}">
                <a16:creationId xmlns:a16="http://schemas.microsoft.com/office/drawing/2014/main" id="{ECFEA98B-4C7A-42EC-9B9A-EB2C0D35BED9}"/>
              </a:ext>
            </a:extLst>
          </p:cNvPr>
          <p:cNvSpPr>
            <a:spLocks noChangeArrowheads="1"/>
          </p:cNvSpPr>
          <p:nvPr/>
        </p:nvSpPr>
        <p:spPr bwMode="auto">
          <a:xfrm rot="1265098">
            <a:off x="446702" y="4961009"/>
            <a:ext cx="504825" cy="504825"/>
          </a:xfrm>
          <a:prstGeom prst="star5">
            <a:avLst/>
          </a:prstGeom>
          <a:blipFill dpi="0" rotWithShape="1">
            <a:blip r:embed="rId11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0" name="3 Rectángulo">
            <a:extLst>
              <a:ext uri="{FF2B5EF4-FFF2-40B4-BE49-F238E27FC236}">
                <a16:creationId xmlns:a16="http://schemas.microsoft.com/office/drawing/2014/main" id="{FC6B5CDF-80CD-482F-A9EF-3CAFBB8FAB3C}"/>
              </a:ext>
            </a:extLst>
          </p:cNvPr>
          <p:cNvSpPr/>
          <p:nvPr/>
        </p:nvSpPr>
        <p:spPr>
          <a:xfrm>
            <a:off x="-190988" y="5683526"/>
            <a:ext cx="9451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1" name="3 Rectángulo">
            <a:extLst>
              <a:ext uri="{FF2B5EF4-FFF2-40B4-BE49-F238E27FC236}">
                <a16:creationId xmlns:a16="http://schemas.microsoft.com/office/drawing/2014/main" id="{388D00B1-C2F7-4199-8D3A-02DE76DD5E25}"/>
              </a:ext>
            </a:extLst>
          </p:cNvPr>
          <p:cNvSpPr/>
          <p:nvPr/>
        </p:nvSpPr>
        <p:spPr>
          <a:xfrm>
            <a:off x="-410178" y="13913"/>
            <a:ext cx="9764435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533B7B7A-D54E-4075-A0C4-C8EEDEC8CCB0}"/>
              </a:ext>
            </a:extLst>
          </p:cNvPr>
          <p:cNvSpPr/>
          <p:nvPr/>
        </p:nvSpPr>
        <p:spPr>
          <a:xfrm rot="5400000" flipV="1">
            <a:off x="-2991310" y="2991249"/>
            <a:ext cx="58085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…..….………....……………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3 Rectángulo">
            <a:extLst>
              <a:ext uri="{FF2B5EF4-FFF2-40B4-BE49-F238E27FC236}">
                <a16:creationId xmlns:a16="http://schemas.microsoft.com/office/drawing/2014/main" id="{04D55143-C468-4EC0-BEA7-DE0FD40B4225}"/>
              </a:ext>
            </a:extLst>
          </p:cNvPr>
          <p:cNvSpPr/>
          <p:nvPr/>
        </p:nvSpPr>
        <p:spPr>
          <a:xfrm rot="5400000" flipV="1">
            <a:off x="5779113" y="2949106"/>
            <a:ext cx="63165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....…..….………....………….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5" name="Picture 8" descr="h14">
            <a:extLst>
              <a:ext uri="{FF2B5EF4-FFF2-40B4-BE49-F238E27FC236}">
                <a16:creationId xmlns:a16="http://schemas.microsoft.com/office/drawing/2014/main" id="{82D31256-8B4B-4B71-A324-556CB8026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820" y="1718273"/>
            <a:ext cx="1924559" cy="185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 Box 47">
            <a:extLst>
              <a:ext uri="{FF2B5EF4-FFF2-40B4-BE49-F238E27FC236}">
                <a16:creationId xmlns:a16="http://schemas.microsoft.com/office/drawing/2014/main" id="{2872751B-49D5-4A5F-B280-BA8769D838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5388" y="2608716"/>
            <a:ext cx="15919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Somewhere my love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DB0DC07D-E31B-4BDA-A9F9-1AC8FDA7D1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5388" y="4094495"/>
            <a:ext cx="142231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Maggie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00F57D5D-FC4F-45B0-B810-1F2DDBAAA0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1398" y="4823191"/>
            <a:ext cx="14623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The</a:t>
            </a:r>
            <a:r>
              <a:rPr lang="cs-CZ" altLang="cs-CZ" sz="1200" b="1" dirty="0">
                <a:solidFill>
                  <a:srgbClr val="FF0000"/>
                </a:solidFill>
              </a:rPr>
              <a:t> Billy </a:t>
            </a:r>
            <a:r>
              <a:rPr lang="cs-CZ" altLang="cs-CZ" sz="1200" b="1" dirty="0" err="1">
                <a:solidFill>
                  <a:srgbClr val="FF0000"/>
                </a:solidFill>
              </a:rPr>
              <a:t>boys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43692F6C-CC9C-41AB-8E6A-C67A66C9A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75388" y="5478873"/>
            <a:ext cx="147318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Country  </a:t>
            </a:r>
            <a:r>
              <a:rPr lang="cs-CZ" altLang="cs-CZ" sz="1200" b="1" dirty="0" err="1">
                <a:solidFill>
                  <a:srgbClr val="FF0000"/>
                </a:solidFill>
              </a:rPr>
              <a:t>roads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2A245F7E-6E4B-4D01-B6E8-581C86B694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8058" y="3372660"/>
            <a:ext cx="14993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My </a:t>
            </a:r>
            <a:r>
              <a:rPr lang="cs-CZ" altLang="cs-CZ" sz="1200" b="1" dirty="0" err="1">
                <a:solidFill>
                  <a:srgbClr val="FF0000"/>
                </a:solidFill>
              </a:rPr>
              <a:t>mountains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34" name="Obrázek 33">
            <a:extLst>
              <a:ext uri="{FF2B5EF4-FFF2-40B4-BE49-F238E27FC236}">
                <a16:creationId xmlns:a16="http://schemas.microsoft.com/office/drawing/2014/main" id="{E881739A-D92A-4364-BE32-E852B249C10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555544" y="1364695"/>
            <a:ext cx="302979" cy="306585"/>
          </a:xfrm>
          <a:prstGeom prst="rect">
            <a:avLst/>
          </a:prstGeom>
        </p:spPr>
      </p:pic>
      <p:pic>
        <p:nvPicPr>
          <p:cNvPr id="35" name="Obrázek 34">
            <a:extLst>
              <a:ext uri="{FF2B5EF4-FFF2-40B4-BE49-F238E27FC236}">
                <a16:creationId xmlns:a16="http://schemas.microsoft.com/office/drawing/2014/main" id="{1CAE4002-D90E-462A-A488-DF7CCACCC0C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82028" y="5122549"/>
            <a:ext cx="205433" cy="207878"/>
          </a:xfrm>
          <a:prstGeom prst="rect">
            <a:avLst/>
          </a:prstGeom>
        </p:spPr>
      </p:pic>
      <p:sp>
        <p:nvSpPr>
          <p:cNvPr id="36" name="WordArt 72">
            <a:extLst>
              <a:ext uri="{FF2B5EF4-FFF2-40B4-BE49-F238E27FC236}">
                <a16:creationId xmlns:a16="http://schemas.microsoft.com/office/drawing/2014/main" id="{87DD9BE0-AACB-4F60-A2BE-17E00F72CD0F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278783" y="3755229"/>
            <a:ext cx="1168559" cy="125357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sz="2000" b="1" kern="10" dirty="0">
              <a:solidFill>
                <a:schemeClr val="tx2">
                  <a:lumMod val="95000"/>
                  <a:lumOff val="5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37" name="Obrázek 36">
            <a:extLst>
              <a:ext uri="{FF2B5EF4-FFF2-40B4-BE49-F238E27FC236}">
                <a16:creationId xmlns:a16="http://schemas.microsoft.com/office/drawing/2014/main" id="{B65E6F33-F16F-43A3-AACF-6B92FF9FAAB8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2" y="3181268"/>
            <a:ext cx="646332" cy="646332"/>
          </a:xfrm>
          <a:prstGeom prst="rect">
            <a:avLst/>
          </a:prstGeom>
        </p:spPr>
      </p:pic>
      <p:pic>
        <p:nvPicPr>
          <p:cNvPr id="50" name="Obrázek 49">
            <a:extLst>
              <a:ext uri="{FF2B5EF4-FFF2-40B4-BE49-F238E27FC236}">
                <a16:creationId xmlns:a16="http://schemas.microsoft.com/office/drawing/2014/main" id="{A5C9EBAD-C11D-4D5E-ADFA-EE56D029611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6617" y="4930785"/>
            <a:ext cx="773539" cy="1125996"/>
          </a:xfrm>
          <a:prstGeom prst="rect">
            <a:avLst/>
          </a:prstGeom>
        </p:spPr>
      </p:pic>
      <p:pic>
        <p:nvPicPr>
          <p:cNvPr id="53" name="Picture 6">
            <a:extLst>
              <a:ext uri="{FF2B5EF4-FFF2-40B4-BE49-F238E27FC236}">
                <a16:creationId xmlns:a16="http://schemas.microsoft.com/office/drawing/2014/main" id="{67DC4A3D-8580-4139-A86F-4CDBA29BFB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062" y="1203681"/>
            <a:ext cx="6635176" cy="45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19">
            <a:extLst>
              <a:ext uri="{FF2B5EF4-FFF2-40B4-BE49-F238E27FC236}">
                <a16:creationId xmlns:a16="http://schemas.microsoft.com/office/drawing/2014/main" id="{7EADF9A8-CD30-4B56-AAC8-DB3FE4AC7F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54" y="1184186"/>
            <a:ext cx="756047" cy="497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19">
            <a:extLst>
              <a:ext uri="{FF2B5EF4-FFF2-40B4-BE49-F238E27FC236}">
                <a16:creationId xmlns:a16="http://schemas.microsoft.com/office/drawing/2014/main" id="{ECB92451-CDE2-420B-B10C-BDB9AA6FF7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4506" y="1170038"/>
            <a:ext cx="756047" cy="497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Text Box 45">
            <a:extLst>
              <a:ext uri="{FF2B5EF4-FFF2-40B4-BE49-F238E27FC236}">
                <a16:creationId xmlns:a16="http://schemas.microsoft.com/office/drawing/2014/main" id="{FB7717E0-567C-4B11-A7FF-D66D482839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7884" y="1315171"/>
            <a:ext cx="1089521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05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05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58" name="Text Box 45">
            <a:extLst>
              <a:ext uri="{FF2B5EF4-FFF2-40B4-BE49-F238E27FC236}">
                <a16:creationId xmlns:a16="http://schemas.microsoft.com/office/drawing/2014/main" id="{6C05D9B9-8179-428D-AE7D-BEBDC0BBCF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9849" y="1289341"/>
            <a:ext cx="1089521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05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05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60" name="Picture 7">
            <a:extLst>
              <a:ext uri="{FF2B5EF4-FFF2-40B4-BE49-F238E27FC236}">
                <a16:creationId xmlns:a16="http://schemas.microsoft.com/office/drawing/2014/main" id="{AD68F4EF-4031-4598-8261-350AA655E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2860" y="1181756"/>
            <a:ext cx="712541" cy="712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" name="Text Box 45">
            <a:extLst>
              <a:ext uri="{FF2B5EF4-FFF2-40B4-BE49-F238E27FC236}">
                <a16:creationId xmlns:a16="http://schemas.microsoft.com/office/drawing/2014/main" id="{21E6A724-ABFD-408D-9861-9580EA27EB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5528" y="1340614"/>
            <a:ext cx="1089521" cy="253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sz="1050" b="1" dirty="0" err="1">
                <a:solidFill>
                  <a:schemeClr val="bg1"/>
                </a:solidFill>
                <a:cs typeface="Arial" panose="020B0604020202020204" pitchFamily="34" charset="0"/>
              </a:rPr>
              <a:t>yatata</a:t>
            </a:r>
            <a:endParaRPr lang="cs-CZ" altLang="cs-CZ" sz="105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62" name="Picture 7">
            <a:extLst>
              <a:ext uri="{FF2B5EF4-FFF2-40B4-BE49-F238E27FC236}">
                <a16:creationId xmlns:a16="http://schemas.microsoft.com/office/drawing/2014/main" id="{7B69E81B-7F02-45BA-A0F1-5F57E9B429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994" y="1253530"/>
            <a:ext cx="414894" cy="414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" name="Picture 7">
            <a:extLst>
              <a:ext uri="{FF2B5EF4-FFF2-40B4-BE49-F238E27FC236}">
                <a16:creationId xmlns:a16="http://schemas.microsoft.com/office/drawing/2014/main" id="{B2143A99-6A7C-4F16-BC53-984F58F4F8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183" y="1244455"/>
            <a:ext cx="414894" cy="414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7">
            <a:extLst>
              <a:ext uri="{FF2B5EF4-FFF2-40B4-BE49-F238E27FC236}">
                <a16:creationId xmlns:a16="http://schemas.microsoft.com/office/drawing/2014/main" id="{9D7D60E7-C857-45C2-B676-53F43BC3B7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401" y="1227657"/>
            <a:ext cx="414894" cy="414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" name="Picture 7">
            <a:extLst>
              <a:ext uri="{FF2B5EF4-FFF2-40B4-BE49-F238E27FC236}">
                <a16:creationId xmlns:a16="http://schemas.microsoft.com/office/drawing/2014/main" id="{1C613C8E-DD6F-456B-824B-28AA53DE89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499" y="1217116"/>
            <a:ext cx="414894" cy="414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" name="Picture 17">
            <a:extLst>
              <a:ext uri="{FF2B5EF4-FFF2-40B4-BE49-F238E27FC236}">
                <a16:creationId xmlns:a16="http://schemas.microsoft.com/office/drawing/2014/main" id="{AD2154B8-DBC7-433E-BBE2-9BA4A0EFA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307" y="4016762"/>
            <a:ext cx="435264" cy="40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8">
            <a:extLst>
              <a:ext uri="{FF2B5EF4-FFF2-40B4-BE49-F238E27FC236}">
                <a16:creationId xmlns:a16="http://schemas.microsoft.com/office/drawing/2014/main" id="{FF0687C5-DCA1-4868-9BB9-D30FE42D5A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4868069" y="2147328"/>
            <a:ext cx="4059929" cy="2990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" name="3 Rectángulo">
            <a:extLst>
              <a:ext uri="{FF2B5EF4-FFF2-40B4-BE49-F238E27FC236}">
                <a16:creationId xmlns:a16="http://schemas.microsoft.com/office/drawing/2014/main" id="{8A0E4F60-2C9A-4FFB-8876-DDBAA255C069}"/>
              </a:ext>
            </a:extLst>
          </p:cNvPr>
          <p:cNvSpPr/>
          <p:nvPr/>
        </p:nvSpPr>
        <p:spPr>
          <a:xfrm rot="21110494">
            <a:off x="6786701" y="2781190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6" name="Obrázek 45">
            <a:extLst>
              <a:ext uri="{FF2B5EF4-FFF2-40B4-BE49-F238E27FC236}">
                <a16:creationId xmlns:a16="http://schemas.microsoft.com/office/drawing/2014/main" id="{B173AE2D-6A14-474D-9448-6A2A878811E2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7946" y="3211415"/>
            <a:ext cx="627390" cy="1344848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BAFCAC23-7C72-45E9-908A-FC014E9A7929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8033" y="2617075"/>
            <a:ext cx="1451097" cy="725549"/>
          </a:xfrm>
          <a:prstGeom prst="rect">
            <a:avLst/>
          </a:prstGeom>
        </p:spPr>
      </p:pic>
      <p:pic>
        <p:nvPicPr>
          <p:cNvPr id="48" name="Picture 20">
            <a:extLst>
              <a:ext uri="{FF2B5EF4-FFF2-40B4-BE49-F238E27FC236}">
                <a16:creationId xmlns:a16="http://schemas.microsoft.com/office/drawing/2014/main" id="{2D5FF907-3AEA-4E4C-881E-F7717261264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725" y="5796480"/>
            <a:ext cx="3827046" cy="177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4">
            <a:extLst>
              <a:ext uri="{FF2B5EF4-FFF2-40B4-BE49-F238E27FC236}">
                <a16:creationId xmlns:a16="http://schemas.microsoft.com/office/drawing/2014/main" id="{B8B4010A-9378-48A7-B738-760ECC3548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189" y="1718273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44">
            <a:extLst>
              <a:ext uri="{FF2B5EF4-FFF2-40B4-BE49-F238E27FC236}">
                <a16:creationId xmlns:a16="http://schemas.microsoft.com/office/drawing/2014/main" id="{34FDB3AA-ABED-4224-8D04-857FAB78FA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567" y="5182447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44">
            <a:extLst>
              <a:ext uri="{FF2B5EF4-FFF2-40B4-BE49-F238E27FC236}">
                <a16:creationId xmlns:a16="http://schemas.microsoft.com/office/drawing/2014/main" id="{C3727A85-E18C-49E0-813F-218665810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574" y="5240223"/>
            <a:ext cx="432197" cy="3988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44">
            <a:extLst>
              <a:ext uri="{FF2B5EF4-FFF2-40B4-BE49-F238E27FC236}">
                <a16:creationId xmlns:a16="http://schemas.microsoft.com/office/drawing/2014/main" id="{138268B8-623B-489E-9AFD-77A85D045B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5459" y="1856356"/>
            <a:ext cx="332709" cy="30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Picture 44">
            <a:extLst>
              <a:ext uri="{FF2B5EF4-FFF2-40B4-BE49-F238E27FC236}">
                <a16:creationId xmlns:a16="http://schemas.microsoft.com/office/drawing/2014/main" id="{D84F91DA-C006-4AC3-A460-F3EF7752D3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228" y="5281678"/>
            <a:ext cx="387277" cy="357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44">
            <a:extLst>
              <a:ext uri="{FF2B5EF4-FFF2-40B4-BE49-F238E27FC236}">
                <a16:creationId xmlns:a16="http://schemas.microsoft.com/office/drawing/2014/main" id="{DF63AF53-F5C2-40B6-BFB3-668A0CDA55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763" y="1817447"/>
            <a:ext cx="332709" cy="307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AutoShape 21" descr="1 - kolo - gif">
            <a:extLst>
              <a:ext uri="{FF2B5EF4-FFF2-40B4-BE49-F238E27FC236}">
                <a16:creationId xmlns:a16="http://schemas.microsoft.com/office/drawing/2014/main" id="{BEE1F705-33AF-BE4F-D8AF-A287FD6031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0962" y="707304"/>
            <a:ext cx="333997" cy="322900"/>
          </a:xfrm>
          <a:prstGeom prst="star5">
            <a:avLst/>
          </a:prstGeom>
          <a:blipFill dpi="0" rotWithShape="1">
            <a:blip r:embed="rId11"/>
            <a:srcRect/>
            <a:stretch>
              <a:fillRect r="-325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" name="AutoShape 21" descr="1 - kolo - gif">
            <a:extLst>
              <a:ext uri="{FF2B5EF4-FFF2-40B4-BE49-F238E27FC236}">
                <a16:creationId xmlns:a16="http://schemas.microsoft.com/office/drawing/2014/main" id="{FA239D0F-D111-2FB1-9768-36A03D11F2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6102" y="722196"/>
            <a:ext cx="333997" cy="322900"/>
          </a:xfrm>
          <a:prstGeom prst="star5">
            <a:avLst/>
          </a:prstGeom>
          <a:blipFill dpi="0" rotWithShape="1">
            <a:blip r:embed="rId11"/>
            <a:srcRect/>
            <a:stretch>
              <a:fillRect r="-325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AutoShape 21" descr="1 - kolo - gif">
            <a:extLst>
              <a:ext uri="{FF2B5EF4-FFF2-40B4-BE49-F238E27FC236}">
                <a16:creationId xmlns:a16="http://schemas.microsoft.com/office/drawing/2014/main" id="{2EB8CB65-ED95-C047-A7EA-D1B98BA7A8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8727" y="734780"/>
            <a:ext cx="333997" cy="322900"/>
          </a:xfrm>
          <a:prstGeom prst="star5">
            <a:avLst/>
          </a:prstGeom>
          <a:blipFill dpi="0" rotWithShape="1">
            <a:blip r:embed="rId11"/>
            <a:srcRect/>
            <a:stretch>
              <a:fillRect r="-325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" name="AutoShape 21" descr="1 - kolo - gif">
            <a:extLst>
              <a:ext uri="{FF2B5EF4-FFF2-40B4-BE49-F238E27FC236}">
                <a16:creationId xmlns:a16="http://schemas.microsoft.com/office/drawing/2014/main" id="{DD008C08-31C8-2EEC-0F22-7EFC53D0E8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46212" y="722406"/>
            <a:ext cx="333997" cy="322900"/>
          </a:xfrm>
          <a:prstGeom prst="star5">
            <a:avLst/>
          </a:prstGeom>
          <a:blipFill dpi="0" rotWithShape="1">
            <a:blip r:embed="rId11"/>
            <a:srcRect/>
            <a:stretch>
              <a:fillRect r="-325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863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6 Country  roads.wav"/>
          </p:stSnd>
        </p:sndAc>
      </p:transition>
    </mc:Choice>
    <mc:Fallback xmlns="">
      <p:transition spd="slow">
        <p:split orient="vert"/>
        <p:sndAc>
          <p:stSnd>
            <p:snd r:embed="rId24" name="6 Country  road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26" grpId="0"/>
      <p:bldP spid="27" grpId="0"/>
      <p:bldP spid="28" grpId="0"/>
      <p:bldP spid="29" grpId="0"/>
      <p:bldP spid="30" grpId="0"/>
      <p:bldP spid="36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167</TotalTime>
  <Words>43</Words>
  <Application>Microsoft Office PowerPoint</Application>
  <PresentationFormat>Předvádění na obrazovce (4:3)</PresentationFormat>
  <Paragraphs>23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41</cp:revision>
  <dcterms:created xsi:type="dcterms:W3CDTF">2020-02-21T13:54:42Z</dcterms:created>
  <dcterms:modified xsi:type="dcterms:W3CDTF">2022-09-21T08:26:25Z</dcterms:modified>
</cp:coreProperties>
</file>