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79"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8" r:id="rId21"/>
    <p:sldId id="275" r:id="rId22"/>
    <p:sldId id="276"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5B3872FE-1C8E-4CFA-8048-773034EB775E}" type="datetimeFigureOut">
              <a:rPr lang="fr-FR" smtClean="0"/>
              <a:t>29/04/2024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2FBADEB-B8CA-44EE-8C09-F474661584E1}" type="slidenum">
              <a:rPr lang="fr-FR" smtClean="0"/>
              <a:t>‹N°›</a:t>
            </a:fld>
            <a:endParaRPr lang="fr-FR"/>
          </a:p>
        </p:txBody>
      </p:sp>
    </p:spTree>
    <p:extLst>
      <p:ext uri="{BB962C8B-B14F-4D97-AF65-F5344CB8AC3E}">
        <p14:creationId xmlns:p14="http://schemas.microsoft.com/office/powerpoint/2010/main" val="334522171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B3872FE-1C8E-4CFA-8048-773034EB775E}" type="datetimeFigureOut">
              <a:rPr lang="fr-FR" smtClean="0"/>
              <a:t>29/04/2024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2FBADEB-B8CA-44EE-8C09-F474661584E1}" type="slidenum">
              <a:rPr lang="fr-FR" smtClean="0"/>
              <a:t>‹N°›</a:t>
            </a:fld>
            <a:endParaRPr lang="fr-FR"/>
          </a:p>
        </p:txBody>
      </p:sp>
    </p:spTree>
    <p:extLst>
      <p:ext uri="{BB962C8B-B14F-4D97-AF65-F5344CB8AC3E}">
        <p14:creationId xmlns:p14="http://schemas.microsoft.com/office/powerpoint/2010/main" val="178265089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5B3872FE-1C8E-4CFA-8048-773034EB775E}" type="datetimeFigureOut">
              <a:rPr lang="fr-FR" smtClean="0"/>
              <a:t>29/04/2024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2FBADEB-B8CA-44EE-8C09-F474661584E1}" type="slidenum">
              <a:rPr lang="fr-FR" smtClean="0"/>
              <a:t>‹N°›</a:t>
            </a:fld>
            <a:endParaRPr lang="fr-FR"/>
          </a:p>
        </p:txBody>
      </p:sp>
    </p:spTree>
    <p:extLst>
      <p:ext uri="{BB962C8B-B14F-4D97-AF65-F5344CB8AC3E}">
        <p14:creationId xmlns:p14="http://schemas.microsoft.com/office/powerpoint/2010/main" val="210799838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B3872FE-1C8E-4CFA-8048-773034EB775E}" type="datetimeFigureOut">
              <a:rPr lang="fr-FR" smtClean="0"/>
              <a:t>29/04/2024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2FBADEB-B8CA-44EE-8C09-F474661584E1}" type="slidenum">
              <a:rPr lang="fr-FR" smtClean="0"/>
              <a:t>‹N°›</a:t>
            </a:fld>
            <a:endParaRPr lang="fr-FR"/>
          </a:p>
        </p:txBody>
      </p:sp>
    </p:spTree>
    <p:extLst>
      <p:ext uri="{BB962C8B-B14F-4D97-AF65-F5344CB8AC3E}">
        <p14:creationId xmlns:p14="http://schemas.microsoft.com/office/powerpoint/2010/main" val="355118779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B3872FE-1C8E-4CFA-8048-773034EB775E}" type="datetimeFigureOut">
              <a:rPr lang="fr-FR" smtClean="0"/>
              <a:t>29/04/2024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2FBADEB-B8CA-44EE-8C09-F474661584E1}" type="slidenum">
              <a:rPr lang="fr-FR" smtClean="0"/>
              <a:t>‹N°›</a:t>
            </a:fld>
            <a:endParaRPr lang="fr-FR"/>
          </a:p>
        </p:txBody>
      </p:sp>
    </p:spTree>
    <p:extLst>
      <p:ext uri="{BB962C8B-B14F-4D97-AF65-F5344CB8AC3E}">
        <p14:creationId xmlns:p14="http://schemas.microsoft.com/office/powerpoint/2010/main" val="163754189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B3872FE-1C8E-4CFA-8048-773034EB775E}" type="datetimeFigureOut">
              <a:rPr lang="fr-FR" smtClean="0"/>
              <a:t>29/04/2024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2FBADEB-B8CA-44EE-8C09-F474661584E1}" type="slidenum">
              <a:rPr lang="fr-FR" smtClean="0"/>
              <a:t>‹N°›</a:t>
            </a:fld>
            <a:endParaRPr lang="fr-FR"/>
          </a:p>
        </p:txBody>
      </p:sp>
    </p:spTree>
    <p:extLst>
      <p:ext uri="{BB962C8B-B14F-4D97-AF65-F5344CB8AC3E}">
        <p14:creationId xmlns:p14="http://schemas.microsoft.com/office/powerpoint/2010/main" val="43687447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B3872FE-1C8E-4CFA-8048-773034EB775E}" type="datetimeFigureOut">
              <a:rPr lang="fr-FR" smtClean="0"/>
              <a:t>29/04/2024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2FBADEB-B8CA-44EE-8C09-F474661584E1}" type="slidenum">
              <a:rPr lang="fr-FR" smtClean="0"/>
              <a:t>‹N°›</a:t>
            </a:fld>
            <a:endParaRPr lang="fr-FR"/>
          </a:p>
        </p:txBody>
      </p:sp>
    </p:spTree>
    <p:extLst>
      <p:ext uri="{BB962C8B-B14F-4D97-AF65-F5344CB8AC3E}">
        <p14:creationId xmlns:p14="http://schemas.microsoft.com/office/powerpoint/2010/main" val="2067175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5B3872FE-1C8E-4CFA-8048-773034EB775E}" type="datetimeFigureOut">
              <a:rPr lang="fr-FR" smtClean="0"/>
              <a:t>29/04/2024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2FBADEB-B8CA-44EE-8C09-F474661584E1}" type="slidenum">
              <a:rPr lang="fr-FR" smtClean="0"/>
              <a:t>‹N°›</a:t>
            </a:fld>
            <a:endParaRPr lang="fr-FR"/>
          </a:p>
        </p:txBody>
      </p:sp>
    </p:spTree>
    <p:extLst>
      <p:ext uri="{BB962C8B-B14F-4D97-AF65-F5344CB8AC3E}">
        <p14:creationId xmlns:p14="http://schemas.microsoft.com/office/powerpoint/2010/main" val="120448083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5B3872FE-1C8E-4CFA-8048-773034EB775E}" type="datetimeFigureOut">
              <a:rPr lang="fr-FR" smtClean="0"/>
              <a:t>29/04/2024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2FBADEB-B8CA-44EE-8C09-F474661584E1}" type="slidenum">
              <a:rPr lang="fr-FR" smtClean="0"/>
              <a:t>‹N°›</a:t>
            </a:fld>
            <a:endParaRPr lang="fr-FR"/>
          </a:p>
        </p:txBody>
      </p:sp>
    </p:spTree>
    <p:extLst>
      <p:ext uri="{BB962C8B-B14F-4D97-AF65-F5344CB8AC3E}">
        <p14:creationId xmlns:p14="http://schemas.microsoft.com/office/powerpoint/2010/main" val="36096379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B3872FE-1C8E-4CFA-8048-773034EB775E}" type="datetimeFigureOut">
              <a:rPr lang="fr-FR" smtClean="0"/>
              <a:t>29/04/2024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2FBADEB-B8CA-44EE-8C09-F474661584E1}" type="slidenum">
              <a:rPr lang="fr-FR" smtClean="0"/>
              <a:t>‹N°›</a:t>
            </a:fld>
            <a:endParaRPr lang="fr-FR"/>
          </a:p>
        </p:txBody>
      </p:sp>
    </p:spTree>
    <p:extLst>
      <p:ext uri="{BB962C8B-B14F-4D97-AF65-F5344CB8AC3E}">
        <p14:creationId xmlns:p14="http://schemas.microsoft.com/office/powerpoint/2010/main" val="153687226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B3872FE-1C8E-4CFA-8048-773034EB775E}" type="datetimeFigureOut">
              <a:rPr lang="fr-FR" smtClean="0"/>
              <a:t>29/04/2024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2FBADEB-B8CA-44EE-8C09-F474661584E1}" type="slidenum">
              <a:rPr lang="fr-FR" smtClean="0"/>
              <a:t>‹N°›</a:t>
            </a:fld>
            <a:endParaRPr lang="fr-FR"/>
          </a:p>
        </p:txBody>
      </p:sp>
    </p:spTree>
    <p:extLst>
      <p:ext uri="{BB962C8B-B14F-4D97-AF65-F5344CB8AC3E}">
        <p14:creationId xmlns:p14="http://schemas.microsoft.com/office/powerpoint/2010/main" val="367130895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3872FE-1C8E-4CFA-8048-773034EB775E}" type="datetimeFigureOut">
              <a:rPr lang="fr-FR" smtClean="0"/>
              <a:t>29/04/2024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FBADEB-B8CA-44EE-8C09-F474661584E1}" type="slidenum">
              <a:rPr lang="fr-FR" smtClean="0"/>
              <a:t>‹N°›</a:t>
            </a:fld>
            <a:endParaRPr lang="fr-FR"/>
          </a:p>
        </p:txBody>
      </p:sp>
    </p:spTree>
    <p:extLst>
      <p:ext uri="{BB962C8B-B14F-4D97-AF65-F5344CB8AC3E}">
        <p14:creationId xmlns:p14="http://schemas.microsoft.com/office/powerpoint/2010/main" val="3837428828"/>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27.gi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Picture 2" descr="Magnifiques photos naturalistes pour le dÃ©but du printemp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99135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2912441" y="1241218"/>
            <a:ext cx="6988629" cy="1938992"/>
          </a:xfrm>
          <a:prstGeom prst="rect">
            <a:avLst/>
          </a:prstGeom>
          <a:noFill/>
        </p:spPr>
        <p:txBody>
          <a:bodyPr wrap="square" rtlCol="0">
            <a:spAutoFit/>
          </a:bodyPr>
          <a:lstStyle/>
          <a:p>
            <a:r>
              <a:rPr lang="fr-FR" sz="6000" b="1" dirty="0" smtClean="0">
                <a:latin typeface="Arial Black" panose="020B0A04020102020204" pitchFamily="34" charset="0"/>
              </a:rPr>
              <a:t>      PHOTOS </a:t>
            </a:r>
          </a:p>
          <a:p>
            <a:r>
              <a:rPr lang="fr-FR" sz="6000" b="1" dirty="0" smtClean="0">
                <a:latin typeface="Arial Black" panose="020B0A04020102020204" pitchFamily="34" charset="0"/>
              </a:rPr>
              <a:t>Vadim TRUNOV</a:t>
            </a:r>
            <a:endParaRPr lang="fr-FR" sz="6000" b="1" dirty="0">
              <a:latin typeface="Arial Black" panose="020B0A04020102020204" pitchFamily="34" charset="0"/>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8966" y="2570598"/>
            <a:ext cx="1713474" cy="1400153"/>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1999" cy="6991350"/>
          </a:xfrm>
          <a:prstGeom prst="rect">
            <a:avLst/>
          </a:prstGeom>
        </p:spPr>
      </p:pic>
    </p:spTree>
    <p:extLst>
      <p:ext uri="{BB962C8B-B14F-4D97-AF65-F5344CB8AC3E}">
        <p14:creationId xmlns:p14="http://schemas.microsoft.com/office/powerpoint/2010/main" val="199805059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sp>
        <p:nvSpPr>
          <p:cNvPr id="2" name="Rectangle 1"/>
          <p:cNvSpPr/>
          <p:nvPr/>
        </p:nvSpPr>
        <p:spPr>
          <a:xfrm>
            <a:off x="1043835" y="739419"/>
            <a:ext cx="8413316" cy="1754326"/>
          </a:xfrm>
          <a:prstGeom prst="rect">
            <a:avLst/>
          </a:prstGeom>
        </p:spPr>
        <p:txBody>
          <a:bodyPr wrap="square">
            <a:spAutoFit/>
          </a:bodyPr>
          <a:lstStyle/>
          <a:p>
            <a:r>
              <a:rPr lang="fr-FR" b="0" i="0" dirty="0" smtClean="0">
                <a:effectLst/>
                <a:latin typeface="PT Sans Caption"/>
              </a:rPr>
              <a:t>Le photographe naturaliste russe Vadim </a:t>
            </a:r>
            <a:r>
              <a:rPr lang="fr-FR" b="0" i="0" dirty="0" err="1" smtClean="0">
                <a:effectLst/>
                <a:latin typeface="PT Sans Caption"/>
              </a:rPr>
              <a:t>Trunov</a:t>
            </a:r>
            <a:r>
              <a:rPr lang="fr-FR" b="0" i="0" dirty="0" smtClean="0">
                <a:effectLst/>
                <a:latin typeface="PT Sans Caption"/>
              </a:rPr>
              <a:t>, à signalé ces magnifiques photos d'écureuils où elles s'amusent. Il regarde comme elles fonctionnent vraiment avec le photographe et l'appareil-photo. Pour faire cette séance photo, </a:t>
            </a:r>
            <a:r>
              <a:rPr lang="fr-FR" b="0" i="0" dirty="0" err="1" smtClean="0">
                <a:effectLst/>
                <a:latin typeface="PT Sans Caption"/>
              </a:rPr>
              <a:t>Trunov</a:t>
            </a:r>
            <a:r>
              <a:rPr lang="fr-FR" b="0" i="0" dirty="0" smtClean="0">
                <a:effectLst/>
                <a:latin typeface="PT Sans Caption"/>
              </a:rPr>
              <a:t> a laissé de la nourriture dans une clairière et a attendu des écureuils apparaissent. Car c'est hiver, les écureuils ont faim et recherchent la nourriture. Cette séance photos étonnante montre sa </a:t>
            </a:r>
            <a:r>
              <a:rPr lang="fr-FR" b="0" i="0" dirty="0" err="1" smtClean="0">
                <a:effectLst/>
                <a:latin typeface="PT Sans Caption"/>
              </a:rPr>
              <a:t>patience.</a:t>
            </a:r>
            <a:r>
              <a:rPr lang="fr-FR" b="0" i="0" dirty="0" err="1" smtClean="0">
                <a:solidFill>
                  <a:srgbClr val="FFFFFF"/>
                </a:solidFill>
                <a:effectLst/>
                <a:latin typeface="PT Sans Caption"/>
              </a:rPr>
              <a:t>qu'elle</a:t>
            </a:r>
            <a:r>
              <a:rPr lang="fr-FR" b="0" i="0" dirty="0" smtClean="0">
                <a:solidFill>
                  <a:srgbClr val="FFFFFF"/>
                </a:solidFill>
                <a:effectLst/>
                <a:latin typeface="PT Sans Caption"/>
              </a:rPr>
              <a:t> a valu l'attente.</a:t>
            </a:r>
            <a:endParaRPr lang="fr-FR" dirty="0"/>
          </a:p>
        </p:txBody>
      </p:sp>
      <p:pic>
        <p:nvPicPr>
          <p:cNvPr id="1026" name="Picture 2" descr="Vadim Truno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00615" y="1616582"/>
            <a:ext cx="2218995" cy="27411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603331" y="261513"/>
            <a:ext cx="10283869" cy="369332"/>
          </a:xfrm>
          <a:prstGeom prst="rect">
            <a:avLst/>
          </a:prstGeom>
        </p:spPr>
        <p:txBody>
          <a:bodyPr wrap="square">
            <a:spAutoFit/>
          </a:bodyPr>
          <a:lstStyle/>
          <a:p>
            <a:r>
              <a:rPr lang="fr-FR" b="0" i="0" dirty="0" smtClean="0">
                <a:solidFill>
                  <a:srgbClr val="161616"/>
                </a:solidFill>
                <a:effectLst/>
                <a:latin typeface="Verdana" panose="020B0604030504040204" pitchFamily="34" charset="0"/>
              </a:rPr>
              <a:t>Il est né en 1985, est ingénieur en technologie médicale… et photographe.</a:t>
            </a:r>
            <a:endParaRPr lang="fr-FR" dirty="0"/>
          </a:p>
        </p:txBody>
      </p:sp>
      <p:sp>
        <p:nvSpPr>
          <p:cNvPr id="4" name="Rectangle 3"/>
          <p:cNvSpPr/>
          <p:nvPr/>
        </p:nvSpPr>
        <p:spPr>
          <a:xfrm>
            <a:off x="1024045" y="2602319"/>
            <a:ext cx="8864252" cy="4247317"/>
          </a:xfrm>
          <a:prstGeom prst="rect">
            <a:avLst/>
          </a:prstGeom>
        </p:spPr>
        <p:txBody>
          <a:bodyPr wrap="square">
            <a:spAutoFit/>
          </a:bodyPr>
          <a:lstStyle/>
          <a:p>
            <a:pPr fontAlgn="base"/>
            <a:r>
              <a:rPr lang="fr-FR" b="0" i="0" dirty="0" smtClean="0">
                <a:solidFill>
                  <a:srgbClr val="161616"/>
                </a:solidFill>
                <a:effectLst/>
                <a:latin typeface="Verdana" panose="020B0604030504040204" pitchFamily="34" charset="0"/>
              </a:rPr>
              <a:t>Il a déclaré en 2013 dans une interview qu’il voulait montrer la similitude qui peut exister entre ces joyeux animaux et l’homme. Certaines de ses photos, particulièrement celles des insectes suggèrent des mises en scène, pour les éclairages c’est évident, certains insectes ont dû être posés dans le décor, mais peu importe, le résultat est là. Dans cette interview Vadim </a:t>
            </a:r>
            <a:r>
              <a:rPr lang="fr-FR" b="0" i="0" dirty="0" err="1" smtClean="0">
                <a:solidFill>
                  <a:srgbClr val="161616"/>
                </a:solidFill>
                <a:effectLst/>
                <a:latin typeface="Verdana" panose="020B0604030504040204" pitchFamily="34" charset="0"/>
              </a:rPr>
              <a:t>Turnov</a:t>
            </a:r>
            <a:r>
              <a:rPr lang="fr-FR" b="0" i="0" dirty="0" smtClean="0">
                <a:solidFill>
                  <a:srgbClr val="161616"/>
                </a:solidFill>
                <a:effectLst/>
                <a:latin typeface="Verdana" panose="020B0604030504040204" pitchFamily="34" charset="0"/>
              </a:rPr>
              <a:t> donne des précisions sur les paramètres techniques et les éclairages utilisés selon la vitesse de déplacement de « ses modèles » qui indique que les petites bêtes sont bien vivantes. Cela donne une idée du travail que représentent ces photos.</a:t>
            </a:r>
          </a:p>
          <a:p>
            <a:pPr fontAlgn="base"/>
            <a:r>
              <a:rPr lang="fr-FR" b="0" i="0" dirty="0" smtClean="0">
                <a:solidFill>
                  <a:srgbClr val="161616"/>
                </a:solidFill>
                <a:effectLst/>
                <a:latin typeface="Verdana" panose="020B0604030504040204" pitchFamily="34" charset="0"/>
              </a:rPr>
              <a:t>En Russie les endroits où pratiquer la macro peuvent être à portée de main. Pour Vadim c’est son jardin, la forêt toute proche, ou les champs. Pour les animaux ce n’est pas beaucoup plus loin, mais demande beaucoup plus de temps, des mois, voire des années. Quand on voit ses clichés, on veut bien le croire.</a:t>
            </a:r>
          </a:p>
          <a:p>
            <a:pPr fontAlgn="base"/>
            <a:r>
              <a:rPr lang="fr-FR" b="0" i="0" dirty="0" smtClean="0">
                <a:solidFill>
                  <a:srgbClr val="161616"/>
                </a:solidFill>
                <a:effectLst/>
                <a:latin typeface="Verdana" panose="020B0604030504040204" pitchFamily="34" charset="0"/>
              </a:rPr>
              <a:t>Vadim </a:t>
            </a:r>
            <a:r>
              <a:rPr lang="fr-FR" b="0" i="0" dirty="0" err="1" smtClean="0">
                <a:solidFill>
                  <a:srgbClr val="161616"/>
                </a:solidFill>
                <a:effectLst/>
                <a:latin typeface="Verdana" panose="020B0604030504040204" pitchFamily="34" charset="0"/>
              </a:rPr>
              <a:t>Trunov</a:t>
            </a:r>
            <a:r>
              <a:rPr lang="fr-FR" b="0" i="0" dirty="0" smtClean="0">
                <a:solidFill>
                  <a:srgbClr val="161616"/>
                </a:solidFill>
                <a:effectLst/>
                <a:latin typeface="Verdana" panose="020B0604030504040204" pitchFamily="34" charset="0"/>
              </a:rPr>
              <a:t> pratique aussi la photo de paysage.</a:t>
            </a:r>
            <a:endParaRPr lang="fr-FR" b="0" i="0" dirty="0">
              <a:solidFill>
                <a:srgbClr val="161616"/>
              </a:solidFill>
              <a:effectLst/>
              <a:latin typeface="Verdana" panose="020B0604030504040204" pitchFamily="34" charset="0"/>
            </a:endParaRPr>
          </a:p>
        </p:txBody>
      </p:sp>
    </p:spTree>
    <p:extLst>
      <p:ext uri="{BB962C8B-B14F-4D97-AF65-F5344CB8AC3E}">
        <p14:creationId xmlns:p14="http://schemas.microsoft.com/office/powerpoint/2010/main" val="3553387482"/>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7620000" cy="6858000"/>
          </a:xfrm>
          <a:prstGeom prst="rect">
            <a:avLst/>
          </a:prstGeom>
        </p:spPr>
      </p:pic>
      <p:pic>
        <p:nvPicPr>
          <p:cNvPr id="2050"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7447" y="-2"/>
            <a:ext cx="11014553"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765638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3074"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5025" y="0"/>
            <a:ext cx="109769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186388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4098"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2602" y="0"/>
            <a:ext cx="1093939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833731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5122"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0077" y="0"/>
            <a:ext cx="1095192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419303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6146"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2499" y="0"/>
            <a:ext cx="109895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804358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7170"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0077" y="0"/>
            <a:ext cx="1095192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836265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8194"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5129" y="0"/>
            <a:ext cx="1092687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96930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9218"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0077" y="0"/>
            <a:ext cx="1095192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270425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10242"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5129" y="0"/>
            <a:ext cx="1092687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592563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11266"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5129" y="0"/>
            <a:ext cx="1092687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342745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12290"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2603" y="0"/>
            <a:ext cx="1093939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6065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13314"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5025" y="0"/>
            <a:ext cx="109769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70750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14338"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0077" y="0"/>
            <a:ext cx="1095192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336709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15362"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2499" y="0"/>
            <a:ext cx="109895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858373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16386"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7551" y="0"/>
            <a:ext cx="1096444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898710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8575"/>
            <a:ext cx="7620000" cy="6858000"/>
          </a:xfrm>
          <a:prstGeom prst="rect">
            <a:avLst/>
          </a:prstGeom>
        </p:spPr>
      </p:pic>
      <p:pic>
        <p:nvPicPr>
          <p:cNvPr id="17410"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0077" y="28575"/>
            <a:ext cx="10951923" cy="6829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64106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18434"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9418" y="0"/>
            <a:ext cx="525258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Magnifiques photos naturalistes pour le dÃ©but du printemps.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6736" y="0"/>
            <a:ext cx="5715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51120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19458"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5129" y="0"/>
            <a:ext cx="1092687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129520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620000" cy="6858000"/>
          </a:xfrm>
          <a:prstGeom prst="rect">
            <a:avLst/>
          </a:prstGeom>
        </p:spPr>
      </p:pic>
      <p:pic>
        <p:nvPicPr>
          <p:cNvPr id="20482" name="Picture 2" descr="Magnifiques photos naturalistes pour le dÃ©but du printemp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2499" y="0"/>
            <a:ext cx="109895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567128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87702" y="4404795"/>
            <a:ext cx="1793878" cy="1996005"/>
          </a:xfrm>
          <a:prstGeom prst="rect">
            <a:avLst/>
          </a:prstGeom>
        </p:spPr>
      </p:pic>
      <p:sp>
        <p:nvSpPr>
          <p:cNvPr id="3" name="Rectangle 2"/>
          <p:cNvSpPr/>
          <p:nvPr/>
        </p:nvSpPr>
        <p:spPr>
          <a:xfrm>
            <a:off x="3936539" y="5390767"/>
            <a:ext cx="4522392" cy="923330"/>
          </a:xfrm>
          <a:prstGeom prst="rect">
            <a:avLst/>
          </a:prstGeom>
          <a:noFill/>
        </p:spPr>
        <p:txBody>
          <a:bodyPr wrap="none" lIns="91440" tIns="45720" rIns="91440" bIns="45720">
            <a:spAutoFit/>
          </a:bodyPr>
          <a:lstStyle/>
          <a:p>
            <a:pPr algn="ctr"/>
            <a:r>
              <a:rPr lang="fr-FR" sz="5400" b="0" cap="none" spc="0" dirty="0" smtClean="0">
                <a:ln w="0"/>
                <a:solidFill>
                  <a:schemeClr val="accent1"/>
                </a:solidFill>
                <a:effectLst>
                  <a:outerShdw blurRad="38100" dist="25400" dir="5400000" algn="ctr" rotWithShape="0">
                    <a:srgbClr val="6E747A">
                      <a:alpha val="43000"/>
                    </a:srgbClr>
                  </a:outerShdw>
                </a:effectLst>
              </a:rPr>
              <a:t>A Bientôt…!!!</a:t>
            </a:r>
            <a:endParaRPr lang="fr-FR" sz="5400" b="0" cap="none" spc="0" dirty="0">
              <a:ln w="0"/>
              <a:solidFill>
                <a:schemeClr val="accent1"/>
              </a:solidFill>
              <a:effectLst>
                <a:outerShdw blurRad="38100" dist="25400" dir="5400000" algn="ctr" rotWithShape="0">
                  <a:srgbClr val="6E747A">
                    <a:alpha val="43000"/>
                  </a:srgbClr>
                </a:outerShdw>
              </a:effectLst>
            </a:endParaRPr>
          </a:p>
        </p:txBody>
      </p:sp>
      <p:pic>
        <p:nvPicPr>
          <p:cNvPr id="22530" name="Picture 2" descr="joli 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322626" y="1134402"/>
            <a:ext cx="3750219" cy="4500264"/>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p:cNvSpPr txBox="1"/>
          <p:nvPr/>
        </p:nvSpPr>
        <p:spPr>
          <a:xfrm>
            <a:off x="1842452" y="949736"/>
            <a:ext cx="3917678" cy="369332"/>
          </a:xfrm>
          <a:prstGeom prst="rect">
            <a:avLst/>
          </a:prstGeom>
          <a:noFill/>
        </p:spPr>
        <p:txBody>
          <a:bodyPr wrap="square" rtlCol="0">
            <a:spAutoFit/>
          </a:bodyPr>
          <a:lstStyle/>
          <a:p>
            <a:r>
              <a:rPr lang="fr-FR" dirty="0" smtClean="0"/>
              <a:t>Commentaires et images du NET:</a:t>
            </a:r>
            <a:endParaRPr lang="fr-FR" dirty="0"/>
          </a:p>
        </p:txBody>
      </p:sp>
    </p:spTree>
    <p:extLst>
      <p:ext uri="{BB962C8B-B14F-4D97-AF65-F5344CB8AC3E}">
        <p14:creationId xmlns:p14="http://schemas.microsoft.com/office/powerpoint/2010/main" val="410823101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TotalTime>
  <Words>290</Words>
  <Application>Microsoft Office PowerPoint</Application>
  <PresentationFormat>Grand écran</PresentationFormat>
  <Paragraphs>9</Paragraphs>
  <Slides>22</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22</vt:i4>
      </vt:variant>
    </vt:vector>
  </HeadingPairs>
  <TitlesOfParts>
    <vt:vector size="29" baseType="lpstr">
      <vt:lpstr>Arial</vt:lpstr>
      <vt:lpstr>Arial Black</vt:lpstr>
      <vt:lpstr>Calibri</vt:lpstr>
      <vt:lpstr>Calibri Light</vt:lpstr>
      <vt:lpstr>PT Sans Caption</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11</cp:revision>
  <dcterms:created xsi:type="dcterms:W3CDTF">2019-06-25T19:30:46Z</dcterms:created>
  <dcterms:modified xsi:type="dcterms:W3CDTF">2024-04-29T10:31:24Z</dcterms:modified>
</cp:coreProperties>
</file>