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636912"/>
            <a:ext cx="910243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Zavzpomínej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Zavzpomínej">
            <a:hlinkClick r:id="" action="ppaction://media"/>
            <a:extLst>
              <a:ext uri="{FF2B5EF4-FFF2-40B4-BE49-F238E27FC236}">
                <a16:creationId xmlns:a16="http://schemas.microsoft.com/office/drawing/2014/main" id="{84D464A7-365D-8F67-4B76-671D650E8D1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059832" y="80294"/>
            <a:ext cx="3874740" cy="5724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868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280</TotalTime>
  <Words>14</Words>
  <Application>Microsoft Office PowerPoint</Application>
  <PresentationFormat>Předvádění na obrazovce (4:3)</PresentationFormat>
  <Paragraphs>3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98</cp:revision>
  <dcterms:created xsi:type="dcterms:W3CDTF">2020-02-21T13:54:42Z</dcterms:created>
  <dcterms:modified xsi:type="dcterms:W3CDTF">2024-02-16T18:44:07Z</dcterms:modified>
</cp:coreProperties>
</file>