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25"/>
  </p:normalViewPr>
  <p:slideViewPr>
    <p:cSldViewPr snapToGrid="0" showGuides="1">
      <p:cViewPr>
        <p:scale>
          <a:sx n="114" d="100"/>
          <a:sy n="114" d="100"/>
        </p:scale>
        <p:origin x="376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7448FF-01DA-0C46-F084-129FF0FC0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8B23306-2367-B4CF-F9AF-950DD76AB7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504FC5-A38C-E592-78E1-841073762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3BCDE-FAE3-214B-BBB0-EE32CB4592AE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502C20-B268-F50A-9934-FE5351CE9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E12801-68B2-9541-806B-4B46E25BE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AF5-5295-424D-B315-2EB274DB60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115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E39ED2-1A7B-0635-7DEE-6FB22D642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4584438-C12D-4258-76A4-830157C41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65AB2A-07CA-3DED-32D1-34D918D9D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3BCDE-FAE3-214B-BBB0-EE32CB4592AE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2CF882-B4EB-AF31-8BE3-BEA56C72E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4F70C7-5ECF-AA01-864B-BEEAC69A0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AF5-5295-424D-B315-2EB274DB60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8300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E37A70B-4A58-44B7-B341-E59C93154D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FD1BA5C-87EA-753F-4FF4-1A73C8A63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575ED0-F866-9077-EBE6-F60694FD4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3BCDE-FAE3-214B-BBB0-EE32CB4592AE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158C56-9B14-8889-DF4F-C6D8E6112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D9B9D9-286A-5CFD-D5B1-0FB42610E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AF5-5295-424D-B315-2EB274DB60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0336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FBB074-1190-C8B3-E32E-77D898DB8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10CEA8-13A8-7909-79D3-72BA051E6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15C8B6-D364-72A7-82C3-199DE4914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3BCDE-FAE3-214B-BBB0-EE32CB4592AE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40061E-7A8D-3AA6-79C6-03DDFC8C9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526E49-44A8-CE35-1365-1DF8C4DEB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AF5-5295-424D-B315-2EB274DB60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4167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1DA025-0A7B-5DDE-34D3-CB14C3427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D087D27-11F2-8A4F-0760-ADF825E2B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409378-2675-CE38-AF09-AB5469EDB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3BCDE-FAE3-214B-BBB0-EE32CB4592AE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E5756E-A844-D9BF-5378-C0CDE10DC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F2C7BF-A727-9EE7-8602-E08AFC369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AF5-5295-424D-B315-2EB274DB60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0309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0D0B7D-BE81-D027-2CB2-F1149D021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83C9B5-02B0-A380-04FE-CD77161D04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3639BE9-D732-7969-10DA-B114E48CB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5A12C7F-244B-10A6-605C-7ADC0C4E2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3BCDE-FAE3-214B-BBB0-EE32CB4592AE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B90F9AB-36B0-DAE3-3632-268FDE68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5523C72-31CD-2FA1-9C1E-D422A344E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AF5-5295-424D-B315-2EB274DB60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0905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974378-34E5-DDD0-4575-FD4C56376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A58F6E0-72A1-F578-561B-8556434E8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EBDA9-55AC-A82B-630C-FB4D7A58F1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3BD45BB-D594-5D28-6B52-BDBF111E00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5FF024B-51BB-5E63-68E4-5103F2406E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216E47C-D28D-3090-D521-22E216551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3BCDE-FAE3-214B-BBB0-EE32CB4592AE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D74D627-5FB8-3579-33B3-90BE8C0B0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D44CD28-4400-3534-B928-FEC8B8995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AF5-5295-424D-B315-2EB274DB60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385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4A2D31-9D50-D589-8107-DAD936D4B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49C197F-7AB2-2656-6293-B89F1D0C1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3BCDE-FAE3-214B-BBB0-EE32CB4592AE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A61189A-15A4-A2CF-7373-FB15CE50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4B8ABC6-79D0-9269-5D02-8D7C5B72D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AF5-5295-424D-B315-2EB274DB60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8497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ACFDBFB-4C24-AB43-07C2-EA2A436B0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3BCDE-FAE3-214B-BBB0-EE32CB4592AE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DC15AC5-2AE3-BD8E-0D89-3ECD5F3F1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B164B49-D6E1-A8A9-5D41-47C6A429F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AF5-5295-424D-B315-2EB274DB60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631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4CFB1B-6B92-0F24-A518-471D8368A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630FC2-D019-90E0-8825-8530930BC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0DB06D4-67C3-F2E5-CA58-1656C6110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885E9F-52DB-216E-A84A-40104906B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3BCDE-FAE3-214B-BBB0-EE32CB4592AE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A17D255-1D5D-4C21-DF3F-B68AE4B0A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1B8356C-A9BE-9AE3-B68B-C486B2699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AF5-5295-424D-B315-2EB274DB60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8297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1AF7E2-0106-27E7-37A6-A0CDE7FB0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A9D7653-EE04-5667-5B99-C3C767E903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0A8500D-5D4F-209E-F8C7-F2596DEE5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A642A4-199C-6212-BE8D-87EEA54A7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3BCDE-FAE3-214B-BBB0-EE32CB4592AE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BD44F15-09DB-8B98-563B-AAAB66783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2B5028E-1707-962C-183D-D9EFE1C27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5EAF5-5295-424D-B315-2EB274DB60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536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60939B7-CC25-C946-F6D8-5DD79DD3B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45D2EF-A0FD-9F80-6B1F-5C8275DAA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3E90B3-0D1D-8F9B-36DD-F9BEBCA62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3BCDE-FAE3-214B-BBB0-EE32CB4592AE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B9C9AA-49BC-A3DD-F296-C24C5749A8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4A238C-6B7E-0375-B929-DC1C557998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5EAF5-5295-424D-B315-2EB274DB60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237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C4D4582D-79AB-E824-B38D-374F3BA8B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483" y="0"/>
            <a:ext cx="4780817" cy="685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F017E8E-ABBC-73C5-2EEF-3CCD4F5D7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556" y="200721"/>
            <a:ext cx="2987580" cy="298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22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0546307-B15C-7999-D004-7BE129422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884" y="0"/>
            <a:ext cx="4808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47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63EFB04-7086-97CD-59E7-A58225452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46" y="0"/>
            <a:ext cx="4776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52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1E2F7D2-AA95-158A-8FC9-3580831F0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511" y="0"/>
            <a:ext cx="48109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04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C8C1D2D-8796-8465-2524-75AB916F5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111" y="0"/>
            <a:ext cx="4797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64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38BB22A-A8CC-4355-9EC6-1ABD3FEBE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945" y="0"/>
            <a:ext cx="4792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08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0A7659C-F39C-2683-7706-5C4D86A01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526" y="0"/>
            <a:ext cx="4794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80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5F62EFE-5DA7-8098-E32F-78F9289C2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106" y="0"/>
            <a:ext cx="4813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88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6BAE198-FE10-23CC-84F1-B0C3ABAD3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560" y="0"/>
            <a:ext cx="4768880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87E1B6F-EFBB-B279-AC58-638E282C3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873" y="156116"/>
            <a:ext cx="2395602" cy="240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07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D7E49AD-63CE-978E-2399-070A8C81A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601" y="0"/>
            <a:ext cx="4802798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16957E8-FD41-ABB5-262B-F56CEA81F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8754" y="304103"/>
            <a:ext cx="2422757" cy="242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91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86B2450E-32B7-462A-766D-1360494F6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141" y="0"/>
            <a:ext cx="4753717" cy="685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BF8286F-CA69-8654-CFCF-960D85EDB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4383" y="224484"/>
            <a:ext cx="2773246" cy="276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39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7CAD1D4-94FB-270B-9B94-BCFB295C2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238" y="0"/>
            <a:ext cx="4775523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ADC3890-8A90-DD3F-8ED5-F98EF991E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385" y="256477"/>
            <a:ext cx="2597394" cy="261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00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31D2985-F55A-5FCE-6B3A-DDDB0D28C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096" y="0"/>
            <a:ext cx="4791808" cy="685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35CF64B-3CF7-C5E8-FF04-857EF0AEA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6818" y="318837"/>
            <a:ext cx="2207787" cy="222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07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AA0EC902-2256-C059-271B-92A163112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635" y="0"/>
            <a:ext cx="4814729" cy="685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A8C2343-6589-858E-7A84-CCBBB1F01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2766" y="397108"/>
            <a:ext cx="2005361" cy="199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89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34FEECD-2D4C-2E7A-FF78-D7030DDB1B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1"/>
          <a:stretch/>
        </p:blipFill>
        <p:spPr>
          <a:xfrm>
            <a:off x="3708721" y="0"/>
            <a:ext cx="477455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18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11D34B6-B18E-43A5-96C3-7B4AC4FCE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516" y="0"/>
            <a:ext cx="4804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8152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0</Words>
  <Application>Microsoft Macintosh PowerPoint</Application>
  <PresentationFormat>Grand écran</PresentationFormat>
  <Paragraphs>0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2</cp:revision>
  <dcterms:created xsi:type="dcterms:W3CDTF">2024-05-24T08:22:36Z</dcterms:created>
  <dcterms:modified xsi:type="dcterms:W3CDTF">2024-05-24T14:54:47Z</dcterms:modified>
</cp:coreProperties>
</file>