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3"/>
  </p:notesMasterIdLst>
  <p:sldIdLst>
    <p:sldId id="330" r:id="rId2"/>
    <p:sldId id="258" r:id="rId3"/>
    <p:sldId id="342" r:id="rId4"/>
    <p:sldId id="326" r:id="rId5"/>
    <p:sldId id="339" r:id="rId6"/>
    <p:sldId id="260" r:id="rId7"/>
    <p:sldId id="327" r:id="rId8"/>
    <p:sldId id="340" r:id="rId9"/>
    <p:sldId id="328" r:id="rId10"/>
    <p:sldId id="322" r:id="rId11"/>
    <p:sldId id="272" r:id="rId12"/>
    <p:sldId id="331" r:id="rId13"/>
    <p:sldId id="276" r:id="rId14"/>
    <p:sldId id="273" r:id="rId15"/>
    <p:sldId id="274" r:id="rId16"/>
    <p:sldId id="324" r:id="rId17"/>
    <p:sldId id="305" r:id="rId18"/>
    <p:sldId id="301" r:id="rId19"/>
    <p:sldId id="302" r:id="rId20"/>
    <p:sldId id="262" r:id="rId21"/>
    <p:sldId id="306" r:id="rId22"/>
    <p:sldId id="307" r:id="rId23"/>
    <p:sldId id="303" r:id="rId24"/>
    <p:sldId id="278" r:id="rId25"/>
    <p:sldId id="284" r:id="rId26"/>
    <p:sldId id="343" r:id="rId27"/>
    <p:sldId id="333" r:id="rId28"/>
    <p:sldId id="334" r:id="rId29"/>
    <p:sldId id="337" r:id="rId30"/>
    <p:sldId id="341" r:id="rId31"/>
    <p:sldId id="288" r:id="rId32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4IPHkBPmT600mfQY7pwuA==" hashData="C0+BAV1W9tEgHy7OkBl6iRQDcUqBFptOlzjkxD5PJ19NgIPLyNx4JXcbX+xk2IG/XTsD/NJqTcM4ZPv63jtS/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958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43" autoAdjust="0"/>
    <p:restoredTop sz="94660"/>
  </p:normalViewPr>
  <p:slideViewPr>
    <p:cSldViewPr snapToGrid="0">
      <p:cViewPr>
        <p:scale>
          <a:sx n="140" d="100"/>
          <a:sy n="140" d="100"/>
        </p:scale>
        <p:origin x="456" y="3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675EB-AD50-4304-8305-3CCF338E9270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E1F98-A328-429D-A166-C4B59E5B0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27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1pPr>
    <a:lvl2pPr marL="329112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2pPr>
    <a:lvl3pPr marL="658223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3pPr>
    <a:lvl4pPr marL="987334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4pPr>
    <a:lvl5pPr marL="1316445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5pPr>
    <a:lvl6pPr marL="1645556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6pPr>
    <a:lvl7pPr marL="1974668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7pPr>
    <a:lvl8pPr marL="2303779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8pPr>
    <a:lvl9pPr marL="2632890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8975" y="1143000"/>
            <a:ext cx="548005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899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4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5800"/>
            <a:ext cx="6089650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70433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4175" y="685800"/>
            <a:ext cx="60896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9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31454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8975" y="1143000"/>
            <a:ext cx="548005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652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14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5800"/>
            <a:ext cx="6089650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97210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8975" y="1143000"/>
            <a:ext cx="548005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7960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D49FC8-9925-4CF0-9A5F-80B5317A5323}" type="slidenum">
              <a:rPr lang="nl-NL"/>
              <a:pPr/>
              <a:t>21</a:t>
            </a:fld>
            <a:endParaRPr lang="nl-NL" dirty="0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5800"/>
            <a:ext cx="6089650" cy="3429000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21080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25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5800"/>
            <a:ext cx="6089650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8520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79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94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56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00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903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04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54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71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99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05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72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6987-9845-4005-A2C5-D383D340E62B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143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7" Type="http://schemas.openxmlformats.org/officeDocument/2006/relationships/image" Target="../media/image38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g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7" Type="http://schemas.openxmlformats.org/officeDocument/2006/relationships/image" Target="../media/image54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g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g"/><Relationship Id="rId5" Type="http://schemas.openxmlformats.org/officeDocument/2006/relationships/image" Target="../media/image61.gif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2736000"/>
            <a:ext cx="3312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 Musique :</a:t>
            </a:r>
          </a:p>
          <a:p>
            <a:pPr algn="ctr">
              <a:spcBef>
                <a:spcPct val="0"/>
              </a:spcBef>
              <a:buNone/>
            </a:pPr>
            <a:r>
              <a:rPr lang="fr-FR" alt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〝</a:t>
            </a:r>
            <a:r>
              <a:rPr lang="fr-FR" sz="1200" b="1" dirty="0">
                <a:solidFill>
                  <a:schemeClr val="bg1"/>
                </a:solidFill>
                <a:latin typeface="Andy" panose="03080602030302030203" pitchFamily="66" charset="0"/>
              </a:rPr>
              <a:t>Vitesse de la lumière </a:t>
            </a:r>
            <a:r>
              <a:rPr lang="fr-FR" sz="1200" b="1" dirty="0" err="1">
                <a:solidFill>
                  <a:schemeClr val="bg1"/>
                </a:solidFill>
                <a:latin typeface="Andy" panose="03080602030302030203" pitchFamily="66" charset="0"/>
              </a:rPr>
              <a:t>psychédélique〞</a:t>
            </a:r>
            <a:r>
              <a:rPr lang="fr-FR" altLang="fr-FR" sz="1200" dirty="0" err="1">
                <a:solidFill>
                  <a:schemeClr val="bg1"/>
                </a:solidFill>
                <a:latin typeface="Andy" panose="03080602030302030203" pitchFamily="66" charset="0"/>
              </a:rPr>
              <a:t>de</a:t>
            </a:r>
            <a:r>
              <a:rPr lang="fr-FR" alt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 David </a:t>
            </a:r>
            <a:r>
              <a:rPr lang="fr-FR" altLang="fr-FR" sz="1200" dirty="0" err="1">
                <a:solidFill>
                  <a:schemeClr val="bg1"/>
                </a:solidFill>
                <a:latin typeface="Andy" panose="03080602030302030203" pitchFamily="66" charset="0"/>
              </a:rPr>
              <a:t>Vostell</a:t>
            </a:r>
            <a:endParaRPr lang="fr-FR" altLang="fr-FR" sz="1200" dirty="0">
              <a:solidFill>
                <a:schemeClr val="bg1"/>
              </a:solidFill>
              <a:latin typeface="Andy" panose="03080602030302030203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360000" y="72000"/>
            <a:ext cx="5400000" cy="1548000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1879" b="1" kern="10" dirty="0">
                <a:ln w="9525">
                  <a:round/>
                  <a:headEnd/>
                  <a:tailEnd/>
                </a:ln>
                <a:latin typeface="Harrington"/>
              </a:rPr>
              <a:t>Paysages  〝extraterrestres〞 sur  Terre</a:t>
            </a:r>
          </a:p>
        </p:txBody>
      </p:sp>
    </p:spTree>
    <p:extLst>
      <p:ext uri="{BB962C8B-B14F-4D97-AF65-F5344CB8AC3E}">
        <p14:creationId xmlns:p14="http://schemas.microsoft.com/office/powerpoint/2010/main" val="1213657580"/>
      </p:ext>
    </p:extLst>
  </p:cSld>
  <p:clrMapOvr>
    <a:masterClrMapping/>
  </p:clrMapOvr>
  <p:transition spd="slow" advClick="0" advTm="12000">
    <p:sndAc>
      <p:stSnd>
        <p:snd r:embed="rId3" name="Musique  David Voste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25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25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25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25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25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25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25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50"/>
                            </p:stCondLst>
                            <p:childTnLst>
                              <p:par>
                                <p:cTn id="3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0" y="0"/>
            <a:ext cx="53276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La </a:t>
            </a:r>
            <a:r>
              <a:rPr lang="fr-FR" sz="1200" b="1" dirty="0">
                <a:solidFill>
                  <a:srgbClr val="FFFF00"/>
                </a:solidFill>
                <a:latin typeface="Andy" panose="03080602030302030203" pitchFamily="66" charset="0"/>
              </a:rPr>
              <a:t>structure de </a:t>
            </a:r>
            <a:r>
              <a:rPr lang="fr-FR" sz="1200" b="1" dirty="0" err="1">
                <a:solidFill>
                  <a:srgbClr val="FFFF00"/>
                </a:solidFill>
                <a:latin typeface="Andy" panose="03080602030302030203" pitchFamily="66" charset="0"/>
              </a:rPr>
              <a:t>Richat</a:t>
            </a:r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 (ou </a:t>
            </a:r>
            <a:r>
              <a:rPr lang="fr-FR" sz="1200" b="1" dirty="0">
                <a:solidFill>
                  <a:srgbClr val="FFFF00"/>
                </a:solidFill>
                <a:latin typeface="Andy" panose="03080602030302030203" pitchFamily="66" charset="0"/>
              </a:rPr>
              <a:t>dôme de </a:t>
            </a:r>
            <a:r>
              <a:rPr lang="fr-FR" sz="1200" b="1" dirty="0" err="1">
                <a:solidFill>
                  <a:srgbClr val="FFFF00"/>
                </a:solidFill>
                <a:latin typeface="Andy" panose="03080602030302030203" pitchFamily="66" charset="0"/>
              </a:rPr>
              <a:t>Richat</a:t>
            </a:r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) surnommée l’</a:t>
            </a:r>
            <a:r>
              <a:rPr lang="fr-FR" sz="1200" b="1" dirty="0">
                <a:solidFill>
                  <a:srgbClr val="FFFF00"/>
                </a:solidFill>
                <a:latin typeface="Andy" panose="03080602030302030203" pitchFamily="66" charset="0"/>
              </a:rPr>
              <a:t>œil de Afrique</a:t>
            </a:r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 (Mauritanie)</a:t>
            </a:r>
          </a:p>
        </p:txBody>
      </p:sp>
    </p:spTree>
    <p:extLst>
      <p:ext uri="{BB962C8B-B14F-4D97-AF65-F5344CB8AC3E}">
        <p14:creationId xmlns:p14="http://schemas.microsoft.com/office/powerpoint/2010/main" val="180089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2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3444685"/>
          </a:xfrm>
          <a:prstGeom prst="rect">
            <a:avLst/>
          </a:prstGeom>
          <a:blipFill>
            <a:blip r:embed="rId5">
              <a:alphaModFix amt="20000"/>
            </a:blip>
            <a:stretch>
              <a:fillRect/>
            </a:stretch>
          </a:blipFill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000" y="257"/>
            <a:ext cx="3060000" cy="3444685"/>
          </a:xfrm>
          <a:prstGeom prst="rect">
            <a:avLst/>
          </a:prstGeom>
          <a:blipFill>
            <a:blip r:embed="rId5">
              <a:alphaModFix amt="20000"/>
            </a:blip>
            <a:stretch>
              <a:fillRect/>
            </a:stretch>
          </a:blipFill>
        </p:spPr>
      </p:pic>
      <p:sp>
        <p:nvSpPr>
          <p:cNvPr id="6" name="ZoneTexte 5"/>
          <p:cNvSpPr txBox="1"/>
          <p:nvPr/>
        </p:nvSpPr>
        <p:spPr>
          <a:xfrm>
            <a:off x="0" y="0"/>
            <a:ext cx="183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 </a:t>
            </a:r>
            <a:r>
              <a:rPr lang="fr-FR" sz="1200" dirty="0" err="1">
                <a:solidFill>
                  <a:srgbClr val="FFFF00"/>
                </a:solidFill>
                <a:latin typeface="Andy" panose="03080602030302030203" pitchFamily="66" charset="0"/>
              </a:rPr>
              <a:t>Salar</a:t>
            </a:r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 d'Uyuni (Bolivie)</a:t>
            </a:r>
          </a:p>
        </p:txBody>
      </p:sp>
    </p:spTree>
    <p:extLst>
      <p:ext uri="{BB962C8B-B14F-4D97-AF65-F5344CB8AC3E}">
        <p14:creationId xmlns:p14="http://schemas.microsoft.com/office/powerpoint/2010/main" val="122553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57"/>
            <a:ext cx="6120000" cy="3444685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993358" y="590004"/>
            <a:ext cx="184731" cy="232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910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0" y="0"/>
            <a:ext cx="169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Andy" panose="03080602030302030203" pitchFamily="66" charset="0"/>
              </a:rPr>
              <a:t>Le </a:t>
            </a:r>
            <a:r>
              <a:rPr lang="fr-FR" sz="1200" dirty="0" err="1">
                <a:latin typeface="Andy" panose="03080602030302030203" pitchFamily="66" charset="0"/>
              </a:rPr>
              <a:t>Desert</a:t>
            </a:r>
            <a:r>
              <a:rPr lang="fr-FR" sz="1200" dirty="0">
                <a:latin typeface="Andy" panose="03080602030302030203" pitchFamily="66" charset="0"/>
              </a:rPr>
              <a:t> Blanc (Égypte)</a:t>
            </a:r>
          </a:p>
        </p:txBody>
      </p:sp>
    </p:spTree>
    <p:extLst>
      <p:ext uri="{BB962C8B-B14F-4D97-AF65-F5344CB8AC3E}">
        <p14:creationId xmlns:p14="http://schemas.microsoft.com/office/powerpoint/2010/main" val="311709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25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3076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6607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0"/>
            <a:ext cx="1656000" cy="276999"/>
          </a:xfrm>
          <a:prstGeom prst="rect">
            <a:avLst/>
          </a:prstGeom>
          <a:noFill/>
        </p:spPr>
        <p:txBody>
          <a:bodyPr wrap="square" lIns="90000" rIns="0" rtlCol="0">
            <a:spAutoFit/>
          </a:bodyPr>
          <a:lstStyle/>
          <a:p>
            <a:r>
              <a:rPr lang="fr-BE" sz="1200" dirty="0">
                <a:latin typeface="Andy" panose="03080602030302030203" pitchFamily="66" charset="0"/>
              </a:rPr>
              <a:t>Désert d’Atacama (Chili)</a:t>
            </a:r>
            <a:endParaRPr lang="fr-FR" sz="12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45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2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sp>
        <p:nvSpPr>
          <p:cNvPr id="3" name="Rectangle 2"/>
          <p:cNvSpPr>
            <a:spLocks noChangeAspect="1"/>
          </p:cNvSpPr>
          <p:nvPr/>
        </p:nvSpPr>
        <p:spPr>
          <a:xfrm>
            <a:off x="0" y="0"/>
            <a:ext cx="3060000" cy="1724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7" name="Rectangle 6"/>
          <p:cNvSpPr/>
          <p:nvPr/>
        </p:nvSpPr>
        <p:spPr>
          <a:xfrm>
            <a:off x="0" y="1724400"/>
            <a:ext cx="3060000" cy="17208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3059801" y="1724400"/>
            <a:ext cx="3060000" cy="17208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3060000" y="0"/>
            <a:ext cx="3060000" cy="1724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10" name="ZoneTexte 9"/>
          <p:cNvSpPr txBox="1"/>
          <p:nvPr/>
        </p:nvSpPr>
        <p:spPr>
          <a:xfrm>
            <a:off x="0" y="0"/>
            <a:ext cx="23995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Désert de Wadi-</a:t>
            </a:r>
            <a:r>
              <a:rPr lang="fr-FR" sz="1200" dirty="0" err="1">
                <a:solidFill>
                  <a:srgbClr val="FFFF00"/>
                </a:solidFill>
                <a:latin typeface="Andy" panose="03080602030302030203" pitchFamily="66" charset="0"/>
              </a:rPr>
              <a:t>Rum</a:t>
            </a:r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 (Jordanie)</a:t>
            </a:r>
          </a:p>
        </p:txBody>
      </p:sp>
    </p:spTree>
    <p:extLst>
      <p:ext uri="{BB962C8B-B14F-4D97-AF65-F5344CB8AC3E}">
        <p14:creationId xmlns:p14="http://schemas.microsoft.com/office/powerpoint/2010/main" val="411070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2" name="Afbeelding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0"/>
            <a:ext cx="20389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n w="6350">
                  <a:noFill/>
                </a:ln>
                <a:latin typeface="Andy" panose="03080602030302030203" pitchFamily="66" charset="0"/>
              </a:rPr>
              <a:t>Chaussée des Géants (Irlande)</a:t>
            </a:r>
            <a:endParaRPr lang="fr-FR" sz="1200" dirty="0">
              <a:ln w="6350">
                <a:noFill/>
              </a:ln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12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Marcador de contenid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0" y="0"/>
            <a:ext cx="22301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200" dirty="0">
                <a:solidFill>
                  <a:srgbClr val="FFFF00"/>
                </a:solidFill>
                <a:latin typeface="Andy" panose="03080602030302030203" pitchFamily="66" charset="0"/>
              </a:rPr>
              <a:t>Cathédrale de </a:t>
            </a:r>
            <a:r>
              <a:rPr lang="fr-BE" sz="1200" dirty="0" err="1">
                <a:solidFill>
                  <a:srgbClr val="FFFF00"/>
                </a:solidFill>
                <a:latin typeface="Andy" panose="03080602030302030203" pitchFamily="66" charset="0"/>
              </a:rPr>
              <a:t>Marmol</a:t>
            </a:r>
            <a:r>
              <a:rPr lang="fr-BE" sz="1200" dirty="0">
                <a:solidFill>
                  <a:srgbClr val="FFFF00"/>
                </a:solidFill>
                <a:latin typeface="Andy" panose="03080602030302030203" pitchFamily="66" charset="0"/>
              </a:rPr>
              <a:t> (Patagonie)</a:t>
            </a:r>
            <a:endParaRPr lang="fr-FR" sz="12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1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805336" y="476822"/>
            <a:ext cx="2592509" cy="372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822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2796517" y="2664021"/>
            <a:ext cx="2479864" cy="31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416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 flipV="1">
            <a:off x="0" y="0"/>
            <a:ext cx="6120000" cy="34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 flipV="1">
            <a:off x="0" y="0"/>
            <a:ext cx="6120000" cy="34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 flipV="1">
            <a:off x="0" y="0"/>
            <a:ext cx="6120000" cy="34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5925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n w="6350">
                  <a:noFill/>
                </a:ln>
                <a:solidFill>
                  <a:schemeClr val="bg1"/>
                </a:solidFill>
                <a:latin typeface="Andy" panose="03080602030302030203" pitchFamily="66" charset="0"/>
              </a:rPr>
              <a:t>Mine de sel de </a:t>
            </a:r>
            <a:r>
              <a:rPr lang="fr-FR" sz="1200" dirty="0" err="1">
                <a:ln w="6350">
                  <a:noFill/>
                </a:ln>
                <a:solidFill>
                  <a:schemeClr val="bg1"/>
                </a:solidFill>
                <a:latin typeface="Andy" panose="03080602030302030203" pitchFamily="66" charset="0"/>
              </a:rPr>
              <a:t>Yekaterinburg</a:t>
            </a:r>
            <a:r>
              <a:rPr lang="fr-FR" sz="1200" dirty="0">
                <a:ln w="6350">
                  <a:noFill/>
                </a:ln>
                <a:solidFill>
                  <a:schemeClr val="bg1"/>
                </a:solidFill>
                <a:latin typeface="Andy" panose="03080602030302030203" pitchFamily="66" charset="0"/>
              </a:rPr>
              <a:t> (Russie)</a:t>
            </a:r>
          </a:p>
        </p:txBody>
      </p:sp>
    </p:spTree>
    <p:extLst>
      <p:ext uri="{BB962C8B-B14F-4D97-AF65-F5344CB8AC3E}">
        <p14:creationId xmlns:p14="http://schemas.microsoft.com/office/powerpoint/2010/main" val="22680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6120000" cy="34452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0" y="0"/>
            <a:ext cx="36470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Andy" panose="03080602030302030203" pitchFamily="66" charset="0"/>
              </a:rPr>
              <a:t>Cheminées des Fées de la Cappadoce en Anatolie (Turquie)</a:t>
            </a:r>
          </a:p>
        </p:txBody>
      </p:sp>
    </p:spTree>
    <p:extLst>
      <p:ext uri="{BB962C8B-B14F-4D97-AF65-F5344CB8AC3E}">
        <p14:creationId xmlns:p14="http://schemas.microsoft.com/office/powerpoint/2010/main" val="22655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0"/>
            <a:ext cx="35973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La Grotte lumineuse de </a:t>
            </a:r>
            <a:r>
              <a:rPr lang="fr-FR" sz="1200" dirty="0" err="1">
                <a:solidFill>
                  <a:schemeClr val="bg1"/>
                </a:solidFill>
                <a:latin typeface="Andy" panose="03080602030302030203" pitchFamily="66" charset="0"/>
              </a:rPr>
              <a:t>Waitomo</a:t>
            </a:r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 (Nouvelle-Zélande)</a:t>
            </a:r>
          </a:p>
        </p:txBody>
      </p:sp>
    </p:spTree>
    <p:extLst>
      <p:ext uri="{BB962C8B-B14F-4D97-AF65-F5344CB8AC3E}">
        <p14:creationId xmlns:p14="http://schemas.microsoft.com/office/powerpoint/2010/main" val="110797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25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25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25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25" accel="50000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25" accel="50000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19177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Andy" panose="03080602030302030203" pitchFamily="66" charset="0"/>
              </a:rPr>
              <a:t>Site de Pamukkale (Turquie)</a:t>
            </a:r>
          </a:p>
        </p:txBody>
      </p:sp>
    </p:spTree>
    <p:extLst>
      <p:ext uri="{BB962C8B-B14F-4D97-AF65-F5344CB8AC3E}">
        <p14:creationId xmlns:p14="http://schemas.microsoft.com/office/powerpoint/2010/main" val="48297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0" y="0"/>
            <a:ext cx="22455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Andy" panose="03080602030302030203" pitchFamily="66" charset="0"/>
              </a:rPr>
              <a:t>Grotte de Fingal (Écosse)</a:t>
            </a:r>
          </a:p>
        </p:txBody>
      </p:sp>
    </p:spTree>
    <p:extLst>
      <p:ext uri="{BB962C8B-B14F-4D97-AF65-F5344CB8AC3E}">
        <p14:creationId xmlns:p14="http://schemas.microsoft.com/office/powerpoint/2010/main" val="334138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25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25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25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25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25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25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25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0" y="0"/>
            <a:ext cx="30246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Subway du Parc National de Zion en Utah (USA)</a:t>
            </a:r>
          </a:p>
        </p:txBody>
      </p:sp>
    </p:spTree>
    <p:extLst>
      <p:ext uri="{BB962C8B-B14F-4D97-AF65-F5344CB8AC3E}">
        <p14:creationId xmlns:p14="http://schemas.microsoft.com/office/powerpoint/2010/main" val="198170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5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3763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>
                <a:solidFill>
                  <a:srgbClr val="FFFF00"/>
                </a:solidFill>
                <a:latin typeface="Andy" panose="03080602030302030203" pitchFamily="66" charset="0"/>
              </a:rPr>
              <a:t>Antelope</a:t>
            </a:r>
            <a:r>
              <a:rPr lang="es-ES" sz="1200" dirty="0"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es-ES" sz="1200" dirty="0" err="1">
                <a:solidFill>
                  <a:srgbClr val="FFFF00"/>
                </a:solidFill>
                <a:latin typeface="Andy" panose="03080602030302030203" pitchFamily="66" charset="0"/>
              </a:rPr>
              <a:t>Canyon</a:t>
            </a:r>
            <a:r>
              <a:rPr lang="es-ES" sz="1200" dirty="0">
                <a:solidFill>
                  <a:srgbClr val="FFFF00"/>
                </a:solidFill>
                <a:latin typeface="Andy" panose="03080602030302030203" pitchFamily="66" charset="0"/>
              </a:rPr>
              <a:t> en Arizona (USA)</a:t>
            </a:r>
            <a:endParaRPr lang="fr-FR" sz="12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91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0" y="0"/>
            <a:ext cx="33584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La Porte de l'Enfer à Darvaza (</a:t>
            </a:r>
            <a:r>
              <a:rPr lang="fr-FR" sz="1200" dirty="0" err="1">
                <a:solidFill>
                  <a:srgbClr val="FFFF00"/>
                </a:solidFill>
                <a:latin typeface="Andy" panose="03080602030302030203" pitchFamily="66" charset="0"/>
              </a:rPr>
              <a:t>Turkmenistan</a:t>
            </a:r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0256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25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25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25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25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25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25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25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57"/>
            <a:ext cx="6120000" cy="3444685"/>
          </a:xfrm>
          <a:prstGeom prst="rect">
            <a:avLst/>
          </a:prstGeom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029"/>
            <a:ext cx="3060000" cy="1722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1" y="1724400"/>
            <a:ext cx="3057258" cy="17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801" y="1029"/>
            <a:ext cx="3060000" cy="1722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1331" y="1724400"/>
            <a:ext cx="3057258" cy="17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1" y="0"/>
            <a:ext cx="2178050" cy="276999"/>
          </a:xfrm>
          <a:prstGeom prst="rect">
            <a:avLst/>
          </a:prstGeom>
          <a:noFill/>
        </p:spPr>
        <p:txBody>
          <a:bodyPr wrap="square" lIns="90000" rIns="0" rtlCol="0">
            <a:spAutoFit/>
          </a:bodyPr>
          <a:lstStyle/>
          <a:p>
            <a:r>
              <a:rPr lang="fr-FR" sz="1200" dirty="0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Mer de </a:t>
            </a:r>
            <a:r>
              <a:rPr lang="fr-FR" sz="1200" dirty="0" err="1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Tsingy</a:t>
            </a:r>
            <a:r>
              <a:rPr lang="fr-FR" sz="1200" dirty="0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 (Madagascar)</a:t>
            </a:r>
          </a:p>
        </p:txBody>
      </p:sp>
    </p:spTree>
    <p:extLst>
      <p:ext uri="{BB962C8B-B14F-4D97-AF65-F5344CB8AC3E}">
        <p14:creationId xmlns:p14="http://schemas.microsoft.com/office/powerpoint/2010/main" val="88379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25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25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25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25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25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25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25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25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25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25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25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25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25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25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25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25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57"/>
            <a:ext cx="6120000" cy="344468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68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0"/>
            <a:ext cx="26909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Grotte </a:t>
            </a:r>
            <a:r>
              <a:rPr lang="fr-FR" sz="1200" dirty="0" err="1">
                <a:solidFill>
                  <a:schemeClr val="bg1"/>
                </a:solidFill>
                <a:latin typeface="Andy" panose="03080602030302030203" pitchFamily="66" charset="0"/>
              </a:rPr>
              <a:t>Gyokusendo</a:t>
            </a:r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 à Okinawa (Japon)</a:t>
            </a:r>
          </a:p>
        </p:txBody>
      </p:sp>
    </p:spTree>
    <p:extLst>
      <p:ext uri="{BB962C8B-B14F-4D97-AF65-F5344CB8AC3E}">
        <p14:creationId xmlns:p14="http://schemas.microsoft.com/office/powerpoint/2010/main" val="135433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685"/>
          </a:xfrm>
          <a:prstGeom prst="rect">
            <a:avLst/>
          </a:prstGeom>
        </p:spPr>
      </p:pic>
      <p:pic>
        <p:nvPicPr>
          <p:cNvPr id="4" name="3 Marcador de contenid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8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8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8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0" y="0"/>
            <a:ext cx="29153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err="1">
                <a:latin typeface="Andy" panose="03080602030302030203" pitchFamily="66" charset="0"/>
              </a:rPr>
              <a:t>Wave</a:t>
            </a:r>
            <a:r>
              <a:rPr lang="fr-FR" sz="1200" dirty="0">
                <a:latin typeface="Andy" panose="03080602030302030203" pitchFamily="66" charset="0"/>
              </a:rPr>
              <a:t>-Rock aux Monts </a:t>
            </a:r>
            <a:r>
              <a:rPr lang="fr-FR" sz="1200" dirty="0" err="1">
                <a:latin typeface="Andy" panose="03080602030302030203" pitchFamily="66" charset="0"/>
              </a:rPr>
              <a:t>Gawlers</a:t>
            </a:r>
            <a:r>
              <a:rPr lang="fr-FR" sz="1200" dirty="0">
                <a:latin typeface="Andy" panose="03080602030302030203" pitchFamily="66" charset="0"/>
              </a:rPr>
              <a:t> (Australie)</a:t>
            </a:r>
          </a:p>
        </p:txBody>
      </p:sp>
    </p:spTree>
    <p:extLst>
      <p:ext uri="{BB962C8B-B14F-4D97-AF65-F5344CB8AC3E}">
        <p14:creationId xmlns:p14="http://schemas.microsoft.com/office/powerpoint/2010/main" val="298403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sp>
        <p:nvSpPr>
          <p:cNvPr id="4" name="Rectangle 3"/>
          <p:cNvSpPr>
            <a:spLocks noChangeAspect="1"/>
          </p:cNvSpPr>
          <p:nvPr/>
        </p:nvSpPr>
        <p:spPr>
          <a:xfrm>
            <a:off x="0" y="0"/>
            <a:ext cx="3060000" cy="17244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6" name="Rectangle 5"/>
          <p:cNvSpPr>
            <a:spLocks noChangeAspect="1"/>
          </p:cNvSpPr>
          <p:nvPr/>
        </p:nvSpPr>
        <p:spPr>
          <a:xfrm>
            <a:off x="3059906" y="0"/>
            <a:ext cx="3060000" cy="1724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0" y="1724400"/>
            <a:ext cx="3060000" cy="17208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3059801" y="1724400"/>
            <a:ext cx="3060000" cy="17208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pic>
        <p:nvPicPr>
          <p:cNvPr id="1026" name="Picture 2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0" y="0"/>
            <a:ext cx="28271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Andy" panose="03080602030302030203" pitchFamily="66" charset="0"/>
              </a:rPr>
              <a:t>Les </a:t>
            </a:r>
            <a:r>
              <a:rPr lang="fr-FR" sz="1200" dirty="0" err="1">
                <a:latin typeface="Andy" panose="03080602030302030203" pitchFamily="66" charset="0"/>
              </a:rPr>
              <a:t>Chocolate-Hills</a:t>
            </a:r>
            <a:r>
              <a:rPr lang="fr-FR" sz="1200" dirty="0">
                <a:latin typeface="Andy" panose="03080602030302030203" pitchFamily="66" charset="0"/>
              </a:rPr>
              <a:t> de Bohol (Philippines)</a:t>
            </a:r>
          </a:p>
        </p:txBody>
      </p:sp>
    </p:spTree>
    <p:extLst>
      <p:ext uri="{BB962C8B-B14F-4D97-AF65-F5344CB8AC3E}">
        <p14:creationId xmlns:p14="http://schemas.microsoft.com/office/powerpoint/2010/main" val="336824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23566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</p:spPr>
      </p:pic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</p:spPr>
      </p:pic>
      <p:pic>
        <p:nvPicPr>
          <p:cNvPr id="5" name="Picture 1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3445200"/>
          </a:xfrm>
          <a:prstGeom prst="rect">
            <a:avLst/>
          </a:prstGeom>
          <a:noFill/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000" y="0"/>
            <a:ext cx="3060000" cy="3445200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949694" cy="276999"/>
          </a:xfrm>
          <a:prstGeom prst="rect">
            <a:avLst/>
          </a:prstGeom>
          <a:noFill/>
        </p:spPr>
        <p:txBody>
          <a:bodyPr wrap="square" lIns="90000" rIns="0" rtlCol="0">
            <a:spAutoFit/>
          </a:bodyPr>
          <a:lstStyle/>
          <a:p>
            <a:r>
              <a:rPr lang="fr-FR" sz="1200" dirty="0" err="1">
                <a:latin typeface="Andy" panose="03080602030302030203" pitchFamily="66" charset="0"/>
              </a:rPr>
              <a:t>Ischigualasto</a:t>
            </a:r>
            <a:r>
              <a:rPr lang="fr-FR" sz="1200" dirty="0">
                <a:latin typeface="Andy" panose="03080602030302030203" pitchFamily="66" charset="0"/>
              </a:rPr>
              <a:t> la Vallée de la Lune (Argentine)</a:t>
            </a:r>
          </a:p>
        </p:txBody>
      </p:sp>
    </p:spTree>
    <p:extLst>
      <p:ext uri="{BB962C8B-B14F-4D97-AF65-F5344CB8AC3E}">
        <p14:creationId xmlns:p14="http://schemas.microsoft.com/office/powerpoint/2010/main" val="279687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2050" name="Picture 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0"/>
            <a:ext cx="3304414" cy="276999"/>
          </a:xfrm>
          <a:prstGeom prst="rect">
            <a:avLst/>
          </a:prstGeom>
          <a:noFill/>
        </p:spPr>
        <p:txBody>
          <a:bodyPr wrap="square" lIns="90000" rIns="0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Coyote-Buttes à Vermillion-</a:t>
            </a:r>
            <a:r>
              <a:rPr lang="fr-FR" sz="1200" dirty="0" err="1">
                <a:solidFill>
                  <a:schemeClr val="bg1"/>
                </a:solidFill>
                <a:latin typeface="Andy" panose="03080602030302030203" pitchFamily="66" charset="0"/>
              </a:rPr>
              <a:t>Cliffs</a:t>
            </a:r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 en Arizona (USA)</a:t>
            </a:r>
          </a:p>
        </p:txBody>
      </p:sp>
    </p:spTree>
    <p:extLst>
      <p:ext uri="{BB962C8B-B14F-4D97-AF65-F5344CB8AC3E}">
        <p14:creationId xmlns:p14="http://schemas.microsoft.com/office/powerpoint/2010/main" val="14719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2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57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57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0"/>
            <a:ext cx="33210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Andy" panose="03080602030302030203" pitchFamily="66" charset="0"/>
              </a:rPr>
              <a:t>Le Désert de La roche noire dans le Nevada (USA)</a:t>
            </a:r>
          </a:p>
        </p:txBody>
      </p:sp>
    </p:spTree>
    <p:extLst>
      <p:ext uri="{BB962C8B-B14F-4D97-AF65-F5344CB8AC3E}">
        <p14:creationId xmlns:p14="http://schemas.microsoft.com/office/powerpoint/2010/main" val="361652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25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25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25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25" accel="50000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25" accel="50000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25" accel="50000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25" accel="50000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5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805336" y="476822"/>
            <a:ext cx="2592509" cy="372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822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2796517" y="2664021"/>
            <a:ext cx="2479864" cy="31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416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0" y="0"/>
            <a:ext cx="5511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Andy" panose="03080602030302030203" pitchFamily="66" charset="0"/>
              </a:rPr>
              <a:t>Désert de Danakil dans la Corne de l'Afrique au N-E de l'Éthiopie et au sud de l'Érythrée</a:t>
            </a:r>
          </a:p>
        </p:txBody>
      </p:sp>
    </p:spTree>
    <p:extLst>
      <p:ext uri="{BB962C8B-B14F-4D97-AF65-F5344CB8AC3E}">
        <p14:creationId xmlns:p14="http://schemas.microsoft.com/office/powerpoint/2010/main" val="194403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993358" y="590004"/>
            <a:ext cx="184731" cy="232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910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3444685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000" y="0"/>
            <a:ext cx="3060000" cy="3444685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0" y="0"/>
            <a:ext cx="32068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00" dirty="0">
                <a:solidFill>
                  <a:schemeClr val="bg1"/>
                </a:solidFill>
                <a:latin typeface="Andy" panose="03080602030302030203" pitchFamily="66" charset="0"/>
              </a:rPr>
              <a:t>La grotte du glacier Mendenhall en Alaska</a:t>
            </a:r>
            <a:endParaRPr lang="fr-FR" sz="12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36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25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57"/>
            <a:ext cx="6120000" cy="344468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/>
          <p:cNvSpPr txBox="1"/>
          <p:nvPr/>
        </p:nvSpPr>
        <p:spPr>
          <a:xfrm>
            <a:off x="0" y="0"/>
            <a:ext cx="26566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 Fly Geyser dans le Nevada (USA)</a:t>
            </a:r>
          </a:p>
        </p:txBody>
      </p:sp>
    </p:spTree>
    <p:extLst>
      <p:ext uri="{BB962C8B-B14F-4D97-AF65-F5344CB8AC3E}">
        <p14:creationId xmlns:p14="http://schemas.microsoft.com/office/powerpoint/2010/main" val="177379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25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029"/>
            <a:ext cx="3060000" cy="1722342"/>
          </a:xfrm>
          <a:prstGeom prst="rect">
            <a:avLst/>
          </a:prstGeom>
          <a:blipFill dpi="0" rotWithShape="1">
            <a:blip r:embed="rId4">
              <a:alphaModFix amt="15000"/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801" y="1029"/>
            <a:ext cx="3060000" cy="1722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0"/>
            <a:ext cx="3518171" cy="276999"/>
          </a:xfrm>
          <a:prstGeom prst="rect">
            <a:avLst/>
          </a:prstGeom>
          <a:noFill/>
        </p:spPr>
        <p:txBody>
          <a:bodyPr wrap="square" lIns="90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Grand Trou Bleu dans la mer des </a:t>
            </a:r>
            <a:r>
              <a:rPr lang="fr-FR" sz="1200" dirty="0" err="1">
                <a:solidFill>
                  <a:srgbClr val="FFFF00"/>
                </a:solidFill>
                <a:latin typeface="Andy" panose="03080602030302030203" pitchFamily="66" charset="0"/>
              </a:rPr>
              <a:t>Caraibes</a:t>
            </a:r>
            <a:endParaRPr lang="fr-FR" sz="12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1" y="1720800"/>
            <a:ext cx="3060000" cy="1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1172" y="1720800"/>
            <a:ext cx="3060000" cy="1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88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25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25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25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25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9394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 Parc géologique de </a:t>
            </a:r>
            <a:r>
              <a:rPr lang="fr-FR" sz="1200" dirty="0" err="1">
                <a:solidFill>
                  <a:srgbClr val="FFFF00"/>
                </a:solidFill>
                <a:latin typeface="Andy" panose="03080602030302030203" pitchFamily="66" charset="0"/>
              </a:rPr>
              <a:t>Zhangye-Danxia</a:t>
            </a:r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 (Chine)</a:t>
            </a:r>
          </a:p>
        </p:txBody>
      </p:sp>
    </p:spTree>
    <p:extLst>
      <p:ext uri="{BB962C8B-B14F-4D97-AF65-F5344CB8AC3E}">
        <p14:creationId xmlns:p14="http://schemas.microsoft.com/office/powerpoint/2010/main" val="149497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25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25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25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25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25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25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31464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Petites tours de sable au Michigan (USA)</a:t>
            </a:r>
          </a:p>
        </p:txBody>
      </p:sp>
    </p:spTree>
    <p:extLst>
      <p:ext uri="{BB962C8B-B14F-4D97-AF65-F5344CB8AC3E}">
        <p14:creationId xmlns:p14="http://schemas.microsoft.com/office/powerpoint/2010/main" val="34906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5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3076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57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3664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 Grand Canyon (USA)</a:t>
            </a:r>
          </a:p>
        </p:txBody>
      </p:sp>
    </p:spTree>
    <p:extLst>
      <p:ext uri="{BB962C8B-B14F-4D97-AF65-F5344CB8AC3E}">
        <p14:creationId xmlns:p14="http://schemas.microsoft.com/office/powerpoint/2010/main" val="321987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2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5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8A7FD12E-911D-411A-B0A1-ED304BB7742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736C40A-31EB-4CAC-ADBE-5B8115A61F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EB3C805-8AE5-4409-8272-088CF416BFD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AFC9718-D2D8-474D-A4A5-76F594E4C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0" name="Image 3">
            <a:extLst>
              <a:ext uri="{FF2B5EF4-FFF2-40B4-BE49-F238E27FC236}">
                <a16:creationId xmlns:a16="http://schemas.microsoft.com/office/drawing/2014/main" id="{04ED73E7-428D-4B23-BFA2-6659922BE6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34D4EF5-5FFF-483B-9396-19D7F3AD4322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1122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2070</TotalTime>
  <Words>279</Words>
  <Application>Microsoft Office PowerPoint</Application>
  <PresentationFormat>Personnalisé</PresentationFormat>
  <Paragraphs>43</Paragraphs>
  <Slides>31</Slides>
  <Notes>8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9" baseType="lpstr">
      <vt:lpstr>Algerian</vt:lpstr>
      <vt:lpstr>Andy</vt:lpstr>
      <vt:lpstr>Arial</vt:lpstr>
      <vt:lpstr>Book Antiqua</vt:lpstr>
      <vt:lpstr>Calibri</vt:lpstr>
      <vt:lpstr>Calibri Light</vt:lpstr>
      <vt:lpstr>Harrington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338</cp:revision>
  <dcterms:created xsi:type="dcterms:W3CDTF">2015-11-19T08:12:04Z</dcterms:created>
  <dcterms:modified xsi:type="dcterms:W3CDTF">2024-05-24T08:05:53Z</dcterms:modified>
</cp:coreProperties>
</file>