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4" r:id="rId2"/>
    <p:sldId id="340" r:id="rId3"/>
    <p:sldId id="33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3fOyBVmJlG5paigJJczuA==" hashData="d2r96H7CUlhx+JKMiqiagEhL58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1BF5"/>
    <a:srgbClr val="C80000"/>
    <a:srgbClr val="940694"/>
    <a:srgbClr val="5008B0"/>
    <a:srgbClr val="E22314"/>
    <a:srgbClr val="25FFFF"/>
    <a:srgbClr val="683400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675" autoAdjust="0"/>
    <p:restoredTop sz="94660"/>
  </p:normalViewPr>
  <p:slideViewPr>
    <p:cSldViewPr>
      <p:cViewPr>
        <p:scale>
          <a:sx n="83" d="100"/>
          <a:sy n="83" d="100"/>
        </p:scale>
        <p:origin x="-931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4C9663-85A5-4DB2-87B2-DF250E8D7009}" type="datetimeFigureOut">
              <a:rPr lang="fr-FR"/>
              <a:pPr>
                <a:defRPr/>
              </a:pPr>
              <a:t>22/05/2024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D576082-E036-43C8-9406-84515E52B6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7557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6727783-F3CC-4E00-995B-6CD77FF21D9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BBC5E20-6FA8-4915-8569-E10BD88D610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21263A8-6786-4AF2-9362-F7BAA7A7EA8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A7067-52EE-4C13-A32D-87CBFB97DD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8119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E1A83-2875-4DDA-BB5B-CFC5742673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52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66FF3-37C6-4726-A0A1-08B0D015FC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0187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937FC-863A-46F4-9ED8-3EE921F07D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7465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6638F0-4048-4B1E-93C0-9781D3E945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4933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E30BF-BAFD-4551-B3F4-6CAF611B7D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8586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07A29-482D-4094-A415-3CD30139BB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5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2BE05-A90D-456E-AD9A-232C404774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0992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B73FA-D13F-483E-A66A-79C66305C0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3441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55EA42-8495-4587-AA97-9C6819BDED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8390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5E454F-5497-449D-82F2-6504D11F21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5380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75000"/>
              </a:schemeClr>
            </a:gs>
            <a:gs pos="48000">
              <a:schemeClr val="accent2">
                <a:lumMod val="20000"/>
                <a:lumOff val="80000"/>
              </a:schemeClr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F401C89-642A-42DD-AAEE-5048F042CF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.wav"/><Relationship Id="rId21" Type="http://schemas.openxmlformats.org/officeDocument/2006/relationships/audio" Target="../media/audio7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microsoft.com/office/2007/relationships/hdphoto" Target="../media/hdphoto1.wdp"/><Relationship Id="rId50" Type="http://schemas.microsoft.com/office/2007/relationships/hdphoto" Target="../media/hdphoto2.wdp"/><Relationship Id="rId55" Type="http://schemas.openxmlformats.org/officeDocument/2006/relationships/image" Target="../media/image43.png"/><Relationship Id="rId63" Type="http://schemas.microsoft.com/office/2007/relationships/hdphoto" Target="../media/hdphoto8.wdp"/><Relationship Id="rId68" Type="http://schemas.openxmlformats.org/officeDocument/2006/relationships/image" Target="../media/image52.jpeg"/><Relationship Id="rId76" Type="http://schemas.openxmlformats.org/officeDocument/2006/relationships/image" Target="../media/image59.png"/><Relationship Id="rId7" Type="http://schemas.openxmlformats.org/officeDocument/2006/relationships/image" Target="../media/image15.gif"/><Relationship Id="rId71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1.wav"/><Relationship Id="rId11" Type="http://schemas.openxmlformats.org/officeDocument/2006/relationships/audio" Target="../media/audio2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5.wav"/><Relationship Id="rId40" Type="http://schemas.openxmlformats.org/officeDocument/2006/relationships/image" Target="../media/image33.jpeg"/><Relationship Id="rId45" Type="http://schemas.openxmlformats.org/officeDocument/2006/relationships/image" Target="../media/image37.gif"/><Relationship Id="rId53" Type="http://schemas.openxmlformats.org/officeDocument/2006/relationships/image" Target="../media/image42.png"/><Relationship Id="rId58" Type="http://schemas.openxmlformats.org/officeDocument/2006/relationships/image" Target="../media/image45.png"/><Relationship Id="rId66" Type="http://schemas.openxmlformats.org/officeDocument/2006/relationships/image" Target="../media/image50.png"/><Relationship Id="rId74" Type="http://schemas.openxmlformats.org/officeDocument/2006/relationships/image" Target="../media/image57.png"/><Relationship Id="rId79" Type="http://schemas.openxmlformats.org/officeDocument/2006/relationships/image" Target="../media/image60.png"/><Relationship Id="rId5" Type="http://schemas.openxmlformats.org/officeDocument/2006/relationships/image" Target="../media/image13.gif"/><Relationship Id="rId61" Type="http://schemas.microsoft.com/office/2007/relationships/hdphoto" Target="../media/hdphoto7.wdp"/><Relationship Id="rId10" Type="http://schemas.openxmlformats.org/officeDocument/2006/relationships/image" Target="../media/image18.png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6.gif"/><Relationship Id="rId52" Type="http://schemas.microsoft.com/office/2007/relationships/hdphoto" Target="../media/hdphoto3.wdp"/><Relationship Id="rId60" Type="http://schemas.openxmlformats.org/officeDocument/2006/relationships/image" Target="../media/image46.png"/><Relationship Id="rId65" Type="http://schemas.openxmlformats.org/officeDocument/2006/relationships/image" Target="../media/image49.gif"/><Relationship Id="rId73" Type="http://schemas.openxmlformats.org/officeDocument/2006/relationships/image" Target="../media/image56.gif"/><Relationship Id="rId78" Type="http://schemas.openxmlformats.org/officeDocument/2006/relationships/image" Target="../media/image5.gif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0.wav"/><Relationship Id="rId30" Type="http://schemas.openxmlformats.org/officeDocument/2006/relationships/image" Target="../media/image28.jpeg"/><Relationship Id="rId35" Type="http://schemas.openxmlformats.org/officeDocument/2006/relationships/audio" Target="../media/audio14.wav"/><Relationship Id="rId43" Type="http://schemas.openxmlformats.org/officeDocument/2006/relationships/image" Target="../media/image35.png"/><Relationship Id="rId48" Type="http://schemas.openxmlformats.org/officeDocument/2006/relationships/image" Target="../media/image39.jpeg"/><Relationship Id="rId56" Type="http://schemas.openxmlformats.org/officeDocument/2006/relationships/image" Target="../media/image44.png"/><Relationship Id="rId64" Type="http://schemas.openxmlformats.org/officeDocument/2006/relationships/image" Target="../media/image48.png"/><Relationship Id="rId69" Type="http://schemas.openxmlformats.org/officeDocument/2006/relationships/image" Target="../media/image53.jpeg"/><Relationship Id="rId77" Type="http://schemas.openxmlformats.org/officeDocument/2006/relationships/image" Target="../media/image9.jpeg"/><Relationship Id="rId8" Type="http://schemas.openxmlformats.org/officeDocument/2006/relationships/image" Target="../media/image16.png"/><Relationship Id="rId51" Type="http://schemas.openxmlformats.org/officeDocument/2006/relationships/image" Target="../media/image41.png"/><Relationship Id="rId72" Type="http://schemas.openxmlformats.org/officeDocument/2006/relationships/image" Target="../media/image55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2.jpeg"/><Relationship Id="rId46" Type="http://schemas.openxmlformats.org/officeDocument/2006/relationships/image" Target="../media/image38.jpeg"/><Relationship Id="rId59" Type="http://schemas.microsoft.com/office/2007/relationships/hdphoto" Target="../media/hdphoto6.wdp"/><Relationship Id="rId67" Type="http://schemas.openxmlformats.org/officeDocument/2006/relationships/image" Target="../media/image51.jpeg"/><Relationship Id="rId20" Type="http://schemas.openxmlformats.org/officeDocument/2006/relationships/image" Target="../media/image23.jpeg"/><Relationship Id="rId41" Type="http://schemas.openxmlformats.org/officeDocument/2006/relationships/audio" Target="../media/audio16.wav"/><Relationship Id="rId54" Type="http://schemas.microsoft.com/office/2007/relationships/hdphoto" Target="../media/hdphoto4.wdp"/><Relationship Id="rId62" Type="http://schemas.openxmlformats.org/officeDocument/2006/relationships/image" Target="../media/image47.jpeg"/><Relationship Id="rId70" Type="http://schemas.openxmlformats.org/officeDocument/2006/relationships/audio" Target="../media/audio17.wav"/><Relationship Id="rId75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40.png"/><Relationship Id="rId57" Type="http://schemas.microsoft.com/office/2007/relationships/hdphoto" Target="../media/hdphoto5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4000">
              <a:schemeClr val="accent4">
                <a:lumMod val="10000"/>
              </a:schemeClr>
            </a:gs>
            <a:gs pos="65000">
              <a:schemeClr val="tx1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C:\Users\Solenn\Desktop\SMYLET\giffffff violet  102 ko.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8" y="450850"/>
            <a:ext cx="8040687" cy="602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C:\Users\Solenn\Desktop\Tony Carreira - Le coeur des femmes (2017) mp3\444444444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781BF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15888"/>
            <a:ext cx="882015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6286169"/>
            <a:ext cx="669925" cy="227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5- 3410.wav">
            <a:hlinkClick r:id="" action="ppaction://media"/>
          </p:cNvPr>
          <p:cNvPicPr>
            <a:picLocks noRot="1" noChangeAspect="1"/>
          </p:cNvPicPr>
          <p:nvPr>
            <a:wavAudioFile r:embed="rId1" name="15- Les Grandes Vacances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dre 13"/>
          <p:cNvSpPr/>
          <p:nvPr/>
        </p:nvSpPr>
        <p:spPr>
          <a:xfrm>
            <a:off x="1331913" y="981075"/>
            <a:ext cx="6408737" cy="4824413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841" y="1797551"/>
            <a:ext cx="3419264" cy="3262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2" descr="C:\Users\Solenn\Desktop\WAVE\268x0w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852" y="1955800"/>
            <a:ext cx="2874962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adre 17"/>
          <p:cNvSpPr/>
          <p:nvPr/>
        </p:nvSpPr>
        <p:spPr>
          <a:xfrm>
            <a:off x="1116013" y="836613"/>
            <a:ext cx="6985000" cy="5184775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5" name="Picture 2" descr="C:\Users\Solenn\Desktop\louis322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549275"/>
            <a:ext cx="904557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Solenn\Desktop\Tony Carreira - Le coeur des femmes (2017) mp3\444444444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781BF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15888"/>
            <a:ext cx="882015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63713" y="1557338"/>
            <a:ext cx="5360987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01- Le Gendarme et les Extra </a:t>
            </a:r>
            <a:r>
              <a:rPr lang="fr-FR" sz="1400" b="1" dirty="0" err="1">
                <a:solidFill>
                  <a:srgbClr val="FFC000"/>
                </a:solidFill>
                <a:latin typeface="+mn-lt"/>
              </a:rPr>
              <a:t>Terrestes</a:t>
            </a:r>
            <a:endParaRPr lang="fr-FR" sz="1400" b="1" dirty="0">
              <a:solidFill>
                <a:srgbClr val="FFC000"/>
              </a:solidFill>
              <a:latin typeface="+mn-lt"/>
            </a:endParaRP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02- </a:t>
            </a:r>
            <a:r>
              <a:rPr lang="fr-FR" sz="1400" b="1" dirty="0" err="1">
                <a:solidFill>
                  <a:srgbClr val="FFC000"/>
                </a:solidFill>
                <a:latin typeface="+mn-lt"/>
              </a:rPr>
              <a:t>Douliou</a:t>
            </a:r>
            <a:r>
              <a:rPr lang="fr-FR" sz="1400" b="1" dirty="0">
                <a:solidFill>
                  <a:srgbClr val="FFC000"/>
                </a:solidFill>
                <a:latin typeface="+mn-lt"/>
              </a:rPr>
              <a:t> </a:t>
            </a:r>
            <a:r>
              <a:rPr lang="fr-FR" sz="1400" b="1" dirty="0" err="1">
                <a:solidFill>
                  <a:srgbClr val="FFC000"/>
                </a:solidFill>
                <a:latin typeface="+mn-lt"/>
              </a:rPr>
              <a:t>Douliou</a:t>
            </a:r>
            <a:r>
              <a:rPr lang="fr-FR" sz="1400" b="1" dirty="0">
                <a:solidFill>
                  <a:srgbClr val="FFC000"/>
                </a:solidFill>
                <a:latin typeface="+mn-lt"/>
              </a:rPr>
              <a:t> Saint </a:t>
            </a:r>
            <a:r>
              <a:rPr lang="fr-FR" sz="1400" b="1" dirty="0" err="1">
                <a:solidFill>
                  <a:srgbClr val="FFC000"/>
                </a:solidFill>
                <a:latin typeface="+mn-lt"/>
              </a:rPr>
              <a:t>Tropez</a:t>
            </a:r>
            <a:endParaRPr lang="fr-FR" sz="1400" b="1" dirty="0">
              <a:solidFill>
                <a:srgbClr val="FFC000"/>
              </a:solidFill>
              <a:latin typeface="+mn-lt"/>
            </a:endParaRP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03- La Soupe aux Choux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04- La Folie des Grandeurs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05- Rabbi Jacob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06- </a:t>
            </a:r>
            <a:r>
              <a:rPr lang="fr-FR" sz="1400" b="1" dirty="0" err="1">
                <a:solidFill>
                  <a:srgbClr val="FFC000"/>
                </a:solidFill>
                <a:latin typeface="+mn-lt"/>
              </a:rPr>
              <a:t>Fantomas</a:t>
            </a:r>
            <a:endParaRPr lang="fr-FR" sz="1400" b="1" dirty="0">
              <a:solidFill>
                <a:srgbClr val="FFC000"/>
              </a:solidFill>
              <a:latin typeface="+mn-lt"/>
            </a:endParaRP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07- L'ail ou la Cuisse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08- Pouic </a:t>
            </a:r>
            <a:r>
              <a:rPr lang="fr-FR" sz="1400" b="1" dirty="0" err="1">
                <a:solidFill>
                  <a:srgbClr val="FFC000"/>
                </a:solidFill>
                <a:latin typeface="+mn-lt"/>
              </a:rPr>
              <a:t>Pouic</a:t>
            </a:r>
            <a:endParaRPr lang="fr-FR" sz="1400" b="1" dirty="0">
              <a:solidFill>
                <a:srgbClr val="FFC000"/>
              </a:solidFill>
              <a:latin typeface="+mn-lt"/>
            </a:endParaRP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09- Le petit baigneur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10- Parade à Saint </a:t>
            </a:r>
            <a:r>
              <a:rPr lang="fr-FR" sz="1400" b="1" dirty="0" err="1">
                <a:solidFill>
                  <a:srgbClr val="FFC000"/>
                </a:solidFill>
                <a:latin typeface="+mn-lt"/>
              </a:rPr>
              <a:t>Tropez</a:t>
            </a:r>
            <a:endParaRPr lang="fr-FR" sz="1400" b="1" dirty="0">
              <a:solidFill>
                <a:srgbClr val="FFC000"/>
              </a:solidFill>
              <a:latin typeface="+mn-lt"/>
            </a:endParaRP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11- Jo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12- Le Corniaud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13- Le Gendarme se marie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14- Le Gendarme en ballade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15- Les Grandes Vacances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16- La Grande Vadrouille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FFC000"/>
                </a:solidFill>
                <a:latin typeface="+mn-lt"/>
              </a:rPr>
              <a:t>17- Les Gendarmes de Saint </a:t>
            </a:r>
            <a:r>
              <a:rPr lang="fr-FR" sz="1400" b="1" dirty="0" err="1">
                <a:solidFill>
                  <a:srgbClr val="FFC000"/>
                </a:solidFill>
                <a:latin typeface="+mn-lt"/>
              </a:rPr>
              <a:t>Tropez</a:t>
            </a:r>
            <a:endParaRPr lang="fr-FR" sz="1400" b="1" dirty="0">
              <a:solidFill>
                <a:srgbClr val="FFC000"/>
              </a:solidFill>
              <a:latin typeface="+mn-lt"/>
            </a:endParaRPr>
          </a:p>
        </p:txBody>
      </p:sp>
      <p:sp>
        <p:nvSpPr>
          <p:cNvPr id="9" name="Cadre 8"/>
          <p:cNvSpPr/>
          <p:nvPr/>
        </p:nvSpPr>
        <p:spPr>
          <a:xfrm>
            <a:off x="1331913" y="981075"/>
            <a:ext cx="6408737" cy="4824413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- Le Gendarme et les Extra Terrestes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- Douliou Douliou Saint Tropez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- La Soupe aux Choux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- La Folie des Grandeur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- Rabbi Jacob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429577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- Fantoma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- L'ail ou la Cuiss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- Pouic Pouic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- Le petit baigneur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- Parade à Saint Tropez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43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- Jo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- Le Corniaud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- Le Gendarme se mari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430371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- Le Gendarme en ballad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576763"/>
            <a:ext cx="4302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- Les Grandes Vacances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- La Grande Vadrouill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388" y="6417754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82" y="4833938"/>
            <a:ext cx="774700" cy="10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5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0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3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" descr="D:\SMYLET\1 (FILEmini.jpg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7" descr="C:\Users\Marie-Jose\Desktop\NUMEROS JUKEBOX NOIR\17 (FILEminimizer).jpg">
            <a:hlinkClick r:id="" action="ppaction://noaction" highlightClick="1">
              <a:snd r:embed="rId70" name="17- Les Gendarmes de Saint Tropez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175" y="2916238"/>
            <a:ext cx="4159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4414044"/>
            <a:ext cx="545223" cy="159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4" name="Picture 63" descr="C:\Users\christelle\Desktop\chaise dossier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3924300"/>
            <a:ext cx="2530475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4" descr="C:\Users\Solenn\Desktop\55644_backdrop_scale_1280xauto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2" y="3523805"/>
            <a:ext cx="4425950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tab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12" descr="C:\Users\Solenn\Desktop\WAVE\268x0w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100" y="1674813"/>
            <a:ext cx="1311275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0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38775"/>
            <a:ext cx="6550025" cy="175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2024-05-22T11:46:34Z</dcterms:modified>
</cp:coreProperties>
</file>