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1" r:id="rId12"/>
    <p:sldId id="302" r:id="rId13"/>
    <p:sldId id="300" r:id="rId14"/>
    <p:sldId id="298" r:id="rId15"/>
    <p:sldId id="299" r:id="rId16"/>
    <p:sldId id="297" r:id="rId17"/>
    <p:sldId id="296" r:id="rId18"/>
    <p:sldId id="307" r:id="rId19"/>
    <p:sldId id="295" r:id="rId20"/>
    <p:sldId id="306" r:id="rId21"/>
    <p:sldId id="294" r:id="rId22"/>
    <p:sldId id="304" r:id="rId23"/>
    <p:sldId id="310" r:id="rId24"/>
    <p:sldId id="309" r:id="rId25"/>
    <p:sldId id="311" r:id="rId26"/>
    <p:sldId id="312" r:id="rId27"/>
    <p:sldId id="313" r:id="rId28"/>
    <p:sldId id="303" r:id="rId29"/>
    <p:sldId id="308" r:id="rId30"/>
    <p:sldId id="31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92FFAF0B-D03E-61C8-87E7-62AE614833F4}"/>
              </a:ext>
            </a:extLst>
          </p:cNvPr>
          <p:cNvSpPr/>
          <p:nvPr/>
        </p:nvSpPr>
        <p:spPr>
          <a:xfrm>
            <a:off x="13855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Letadla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39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Avions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2EE20F8-5624-8CF4-6869-56C98D5386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DA8BE415-C651-A3D4-32EE-D1B86DB092D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855953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2E5E0926-3DC2-2AD6-AEA7-54E729E9872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196589" y="220486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2856407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000">
        <p:split orient="vert"/>
        <p:sndAc>
          <p:stSnd loop="1">
            <p:snd r:embed="rId2" name="Easy Come, Easy Go (1).mp3.wav"/>
          </p:stSnd>
        </p:sndAc>
      </p:transition>
    </mc:Choice>
    <mc:Fallback>
      <p:transition spd="slow" advClick="0" advTm="11000">
        <p:split orient="vert"/>
        <p:sndAc>
          <p:stSnd loop="1">
            <p:snd r:embed="rId2" name="Easy Come, Easy Go (1).mp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1982D1DE-51A4-0FF5-2EA2-D2E49BDAB6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06680" y="6368599"/>
            <a:ext cx="1229868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Aircraft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Avions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Vliegtuigen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Flugzeuge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Avión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Aeronaus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Aeronaves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Samolot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Uçak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Repülőgép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6CCD176F-78AE-CC85-FE13-2736FADB5E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79"/>
            <a:ext cx="10801200" cy="581991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8855BDDE-5A43-1234-0B61-0B9E7EDCF8C2}"/>
              </a:ext>
            </a:extLst>
          </p:cNvPr>
          <p:cNvSpPr/>
          <p:nvPr/>
        </p:nvSpPr>
        <p:spPr>
          <a:xfrm>
            <a:off x="2423592" y="4941168"/>
            <a:ext cx="7056784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Letadla  39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0A21F2FB-DDF9-C4EB-FBAB-9F3B3CCD3B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D2C3BE4-E17D-6153-07B8-3687D4A591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57916A0-5172-86BB-7722-25AA3CFF87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B0D1E7F-203F-1DF1-C371-B43CB29EDB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BBBF762-4562-CF95-6329-E9902EAEC6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6E6BB96-5781-1768-63EC-766C1BF953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5D52A18-239B-A747-3352-F91769DA43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1622F0B-6F44-29E1-B4FB-B64A0383EE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A314074-F63F-712C-C4B7-3F669D14DE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1954E5E6-49EC-B281-B10C-1371FE3717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706839" y="4700474"/>
            <a:ext cx="792087" cy="1680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F6C4D49-5A5E-EF74-4275-6CC2930AD0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44601C3-0EB2-3A4F-776B-48CF790D76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68BA8E1-E8A1-2BDE-92A1-11A1279B98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23338"/>
            <a:ext cx="10801200" cy="585799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8DAED71-D0AD-CA23-6825-98D76CB993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73D5569-7292-A457-66CA-468AD6C94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85AFFD4-958A-1890-4B7C-5F3F59DD78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82380A9-7B96-D54D-3A08-CC57EA3E76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B7E2F9D-4258-E41C-3E28-85D81E68A9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5EBA469-5595-3063-DBD5-375EACC564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FAD1EF3B-F171-BF87-8F1C-01D7D3220B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6D983B2-CF30-F68F-EC10-4453B07937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E0F9438-DD12-8F23-C027-3305F54697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0486D9F-FB9F-81E9-C3E1-1A645E627C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8C64E3F-1C61-BB12-FFA0-69E956F97E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EF24510-0B78-C707-5580-B046937EBC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407D3A13-9873-47CE-746F-52305D1DA9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D228DB4-1446-C787-4B86-15282F2FEB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E369A6E7-A2E1-DD60-C191-04CDC0634F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2A520FA6-F01F-B26F-566E-BDB46A1085EF}"/>
              </a:ext>
            </a:extLst>
          </p:cNvPr>
          <p:cNvSpPr/>
          <p:nvPr/>
        </p:nvSpPr>
        <p:spPr>
          <a:xfrm>
            <a:off x="4285692" y="836712"/>
            <a:ext cx="3682516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200" b="1" cap="none" spc="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200" b="1" cap="none" spc="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cap="none" spc="0" dirty="0" err="1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200" b="1" cap="none" spc="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369</TotalTime>
  <Words>42</Words>
  <Application>Microsoft Office PowerPoint</Application>
  <PresentationFormat>Širokoúhlá obrazovka</PresentationFormat>
  <Paragraphs>12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4" baseType="lpstr">
      <vt:lpstr>Arial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156</cp:revision>
  <dcterms:created xsi:type="dcterms:W3CDTF">2020-02-21T13:54:42Z</dcterms:created>
  <dcterms:modified xsi:type="dcterms:W3CDTF">2024-05-24T14:20:49Z</dcterms:modified>
</cp:coreProperties>
</file>