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7" r:id="rId4"/>
    <p:sldId id="275" r:id="rId5"/>
    <p:sldId id="276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838" autoAdjust="0"/>
    <p:restoredTop sz="94660"/>
  </p:normalViewPr>
  <p:slideViewPr>
    <p:cSldViewPr snapToGrid="0">
      <p:cViewPr varScale="1">
        <p:scale>
          <a:sx n="73" d="100"/>
          <a:sy n="73" d="100"/>
        </p:scale>
        <p:origin x="3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20F128-E4A5-CCE8-2690-2227692142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99FF8E6-A24F-2FF4-F79E-A63CDF7D8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966C1B-559D-17E8-681A-13FF2B802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679DB-B335-4313-B077-EECF3CC5525E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386E00-BED8-6D81-1C2A-83EA63D7F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04ABD2-9CAF-9B9E-BCA6-6699DF59F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2BA8-F99E-49B9-9A35-9777680B5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02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C347E2-FBFC-48B9-453C-3418D571F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7584E0D-2B59-A99F-7927-9071E01875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BC465F-39FD-8512-ACCB-B3BCF59F4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679DB-B335-4313-B077-EECF3CC5525E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C59424-21A5-6112-CA44-A1AD0DCC4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8EEEFD-7AB1-B023-CF90-9C481AEA8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2BA8-F99E-49B9-9A35-9777680B5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8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B6301E-9805-FD59-9BE3-C77689BDB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50CE509-1D4C-A573-623A-5A62F2545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00C6AA-E907-091B-90BB-1FA280DEC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679DB-B335-4313-B077-EECF3CC5525E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EBD160-BEA9-9542-B2E9-5E45DACC7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54AEF5-3812-3C36-4769-D96A5E514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2BA8-F99E-49B9-9A35-9777680B5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35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3345B2-ABE8-483C-0581-4343F4EDF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04168D-D3D0-690B-F50E-E4852763F2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BF8C302-9798-F52E-A3B1-04C7B51CB5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476A2FA-41E9-E589-EF47-7C062214A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679DB-B335-4313-B077-EECF3CC5525E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B478336-C6BF-72A6-5159-6DD25B6E8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A453BCE-C548-EE5E-344F-B2698D434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2BA8-F99E-49B9-9A35-9777680B5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58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434DE6-4BA8-F8AA-D519-E9C77D290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81D3457-EC6B-6567-BAA0-591D58473D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303E18E-865D-DFD6-F5B3-BAB32099D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F842663-43BE-9079-C560-CEA140399C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6DD3BFB-A64A-53FC-95CA-DBEC7BC9AE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8F5F27F-81D8-33CA-3843-C39A42E49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679DB-B335-4313-B077-EECF3CC5525E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5ED9C72-AAF2-F75F-C4F3-DD56BCAC5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6210010-225D-B0B6-2F80-EC4258C97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2BA8-F99E-49B9-9A35-9777680B5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624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8F1E10-5C4A-C55F-E0F7-BEB52DBB2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8F3F3C8-7944-F4FD-7DA1-D2384416C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679DB-B335-4313-B077-EECF3CC5525E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0BCD3C0-5AF6-080F-F25D-FE8E0E752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4C23A61-9AC8-31F2-A4B0-3AB97FA0F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2BA8-F99E-49B9-9A35-9777680B5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11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C389DD1-91F2-D48D-86D6-0B7047D41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679DB-B335-4313-B077-EECF3CC5525E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9513CA9-4987-5C60-CBF1-A4289D7AD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B284E53-FA11-B48A-FBB1-6EDE0D539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2BA8-F99E-49B9-9A35-9777680B5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70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DD187E-5896-1421-A45A-DA5EA7181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FBE52E6-EE8E-3BFB-48DA-033F70B5C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2E01546-412C-3A45-41D6-00757D9242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C8A42D-11F3-B3EC-0147-BA549C745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679DB-B335-4313-B077-EECF3CC5525E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4BEBBF-0D8A-2689-9350-311D3570C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7000438-1740-2E98-5400-C72261EE2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2BA8-F99E-49B9-9A35-9777680B5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917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EB586D-A38C-FCB7-B8FB-1478F251B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311F744-8395-2F38-FACD-8F3E14B725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7B3253A-FB9E-3456-E356-01E63EFC6D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BC67D46-8C32-6654-B6D3-A96B13C21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679DB-B335-4313-B077-EECF3CC5525E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AD50B4C-6CEF-E166-FF6A-941CC389A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AFCB544-75B5-FFF2-3625-FAABBD076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2BA8-F99E-49B9-9A35-9777680B5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0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D6E418-2972-14F3-F744-E7FF02EB4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CA79617-4579-809C-ACA5-9D784F2E0D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5BE850-79B6-B9E6-5270-659F36091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679DB-B335-4313-B077-EECF3CC5525E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29F1A7-2DEE-345C-B976-D261F8F94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3AAD60-32DF-6297-FD5C-8673CF574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2BA8-F99E-49B9-9A35-9777680B5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45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E3571D4-3BC8-E2CA-2E90-FEF7FA481A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3272A8-CD3F-B48D-542F-89993E887A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399194-529E-B250-C171-ED8E565BF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679DB-B335-4313-B077-EECF3CC5525E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7F22F2-2538-5360-A69A-49C459EED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A02EB1-59F8-E3C4-063A-871B53180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2BA8-F99E-49B9-9A35-9777680B5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83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7D1FFAD-50F9-4D49-5A32-7088FD286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1C88BF-FE81-123A-8F28-4673C541C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C2F135-7D69-35DA-C773-C75D3C2ADD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9679DB-B335-4313-B077-EECF3CC5525E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A76CFB-DCBC-6F38-5F3D-E6EFE36F59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097A43-FD18-82DE-CA34-A6828CD5AF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B12BA8-F99E-49B9-9A35-9777680B5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284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nature, eau&#10;&#10;Description générée automatiquement">
            <a:extLst>
              <a:ext uri="{FF2B5EF4-FFF2-40B4-BE49-F238E27FC236}">
                <a16:creationId xmlns:a16="http://schemas.microsoft.com/office/drawing/2014/main" id="{C9BBC73C-991A-D3CF-D0DF-E4A038428D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0" y="368996"/>
            <a:ext cx="9216000" cy="612000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FA8639-ABE2-2D06-4AAC-FA8C3DF5D2C9}"/>
              </a:ext>
            </a:extLst>
          </p:cNvPr>
          <p:cNvSpPr txBox="1"/>
          <p:nvPr/>
        </p:nvSpPr>
        <p:spPr>
          <a:xfrm>
            <a:off x="3829050" y="368996"/>
            <a:ext cx="8766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L’Île  De Spinalonga  - Grèce 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5C93F05-2CDB-C4DC-2D89-642DB92C9C37}"/>
              </a:ext>
            </a:extLst>
          </p:cNvPr>
          <p:cNvSpPr txBox="1"/>
          <p:nvPr/>
        </p:nvSpPr>
        <p:spPr>
          <a:xfrm>
            <a:off x="297180" y="6027339"/>
            <a:ext cx="12401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L'île de Spinalonga (</a:t>
            </a:r>
            <a:r>
              <a:rPr lang="fr-FR" sz="2400" b="1" dirty="0" err="1">
                <a:solidFill>
                  <a:srgbClr val="FFFF00"/>
                </a:solidFill>
              </a:rPr>
              <a:t>Kalydon</a:t>
            </a:r>
            <a:r>
              <a:rPr lang="fr-FR" sz="2400" b="1" dirty="0">
                <a:solidFill>
                  <a:srgbClr val="FFFF00"/>
                </a:solidFill>
              </a:rPr>
              <a:t>) en Crète, Grèce - vue panoramique depuis la montagne.</a:t>
            </a:r>
          </a:p>
        </p:txBody>
      </p:sp>
    </p:spTree>
    <p:extLst>
      <p:ext uri="{BB962C8B-B14F-4D97-AF65-F5344CB8AC3E}">
        <p14:creationId xmlns:p14="http://schemas.microsoft.com/office/powerpoint/2010/main" val="384984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  <p:sndAc>
          <p:stSnd loop="1">
            <p:snd r:embed="rId2" name="Nana Mouskouri  -   Quand On Revient   - 1983 -  avi.wav"/>
          </p:stSnd>
        </p:sndAc>
      </p:transition>
    </mc:Choice>
    <mc:Fallback xmlns="">
      <p:transition spd="slow" advClick="0" advTm="8000">
        <p:fade/>
        <p:sndAc>
          <p:stSnd loop="1">
            <p:snd r:embed="rId4" name="Nana Mouskouri  -   Quand On Revient   - 1983 -  avi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BCEECB-556C-DDC9-7F3D-3B0D1E35E0C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/>
              <a:t>Spinalonga est un îlot forteresse situés en Crète, à l’entrée ouest du golfe de </a:t>
            </a:r>
            <a:r>
              <a:rPr lang="fr-FR" sz="5400" b="1" dirty="0" err="1"/>
              <a:t>Mirabello</a:t>
            </a:r>
            <a:r>
              <a:rPr lang="fr-FR" sz="5400" b="1" dirty="0"/>
              <a:t>, face à la ville d’</a:t>
            </a:r>
            <a:r>
              <a:rPr lang="fr-FR" sz="5400" b="1" dirty="0" err="1"/>
              <a:t>Elounda</a:t>
            </a:r>
            <a:r>
              <a:rPr lang="fr-FR" sz="5400" b="1" dirty="0"/>
              <a:t>, non loin d’</a:t>
            </a:r>
            <a:r>
              <a:rPr lang="fr-FR" sz="5400" b="1" dirty="0" err="1"/>
              <a:t>Ágios</a:t>
            </a:r>
            <a:r>
              <a:rPr lang="fr-FR" sz="5400" b="1" dirty="0"/>
              <a:t> </a:t>
            </a:r>
            <a:r>
              <a:rPr lang="fr-FR" sz="5400" b="1" dirty="0" err="1"/>
              <a:t>Nikólaos</a:t>
            </a:r>
            <a:r>
              <a:rPr lang="fr-FR" sz="5400" b="1" dirty="0"/>
              <a:t> dans le district régional du </a:t>
            </a:r>
            <a:r>
              <a:rPr lang="fr-FR" sz="5400" b="1" dirty="0" err="1"/>
              <a:t>Lassíthi</a:t>
            </a:r>
            <a:r>
              <a:rPr lang="fr-FR" sz="5400" b="1" dirty="0"/>
              <a:t>. L'île forme avec la presqu'île insularisée de Spinalonga et l'îlot de </a:t>
            </a:r>
            <a:r>
              <a:rPr lang="fr-FR" sz="5400" b="1" dirty="0" err="1"/>
              <a:t>Kolokýtha</a:t>
            </a:r>
            <a:r>
              <a:rPr lang="fr-FR" sz="5400" b="1" dirty="0"/>
              <a:t> le petit archipel de </a:t>
            </a:r>
            <a:r>
              <a:rPr lang="fr-FR" sz="5400" b="1" dirty="0" err="1"/>
              <a:t>Kalydón</a:t>
            </a:r>
            <a:r>
              <a:rPr lang="fr-FR" sz="5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075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76C004B0-FA89-5B81-944C-737B589B32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643" y="369000"/>
            <a:ext cx="789279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EEEF95-05D8-9216-7762-FE941E684AF2}"/>
              </a:ext>
            </a:extLst>
          </p:cNvPr>
          <p:cNvSpPr txBox="1"/>
          <p:nvPr/>
        </p:nvSpPr>
        <p:spPr>
          <a:xfrm>
            <a:off x="4354830" y="5597128"/>
            <a:ext cx="85039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fort de l'île de Spinalonga</a:t>
            </a:r>
          </a:p>
        </p:txBody>
      </p:sp>
    </p:spTree>
    <p:extLst>
      <p:ext uri="{BB962C8B-B14F-4D97-AF65-F5344CB8AC3E}">
        <p14:creationId xmlns:p14="http://schemas.microsoft.com/office/powerpoint/2010/main" val="371216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île&#10;&#10;Description générée automatiquement">
            <a:extLst>
              <a:ext uri="{FF2B5EF4-FFF2-40B4-BE49-F238E27FC236}">
                <a16:creationId xmlns:a16="http://schemas.microsoft.com/office/drawing/2014/main" id="{7C401C52-E360-7945-06A0-639B8E4F83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662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2DF755-BD40-214A-E1AA-4A87DB4E1164}"/>
              </a:ext>
            </a:extLst>
          </p:cNvPr>
          <p:cNvSpPr txBox="1"/>
          <p:nvPr/>
        </p:nvSpPr>
        <p:spPr>
          <a:xfrm>
            <a:off x="4880610" y="5750336"/>
            <a:ext cx="9829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L'île de Spinalonga</a:t>
            </a:r>
          </a:p>
        </p:txBody>
      </p:sp>
    </p:spTree>
    <p:extLst>
      <p:ext uri="{BB962C8B-B14F-4D97-AF65-F5344CB8AC3E}">
        <p14:creationId xmlns:p14="http://schemas.microsoft.com/office/powerpoint/2010/main" val="238203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arche&#10;&#10;Description générée automatiquement">
            <a:extLst>
              <a:ext uri="{FF2B5EF4-FFF2-40B4-BE49-F238E27FC236}">
                <a16:creationId xmlns:a16="http://schemas.microsoft.com/office/drawing/2014/main" id="{42511DA4-7ACC-F52A-AED2-2D1AECCF74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5A608C-4EF1-A252-A6AF-F6E1393664A6}"/>
              </a:ext>
            </a:extLst>
          </p:cNvPr>
          <p:cNvSpPr txBox="1"/>
          <p:nvPr/>
        </p:nvSpPr>
        <p:spPr>
          <a:xfrm>
            <a:off x="7722870" y="4996470"/>
            <a:ext cx="46291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rgbClr val="FFFF00"/>
                </a:solidFill>
              </a:rPr>
              <a:t>Maisons délabrées sur la route à l’ouest de l’île, 1980</a:t>
            </a:r>
          </a:p>
        </p:txBody>
      </p:sp>
    </p:spTree>
    <p:extLst>
      <p:ext uri="{BB962C8B-B14F-4D97-AF65-F5344CB8AC3E}">
        <p14:creationId xmlns:p14="http://schemas.microsoft.com/office/powerpoint/2010/main" val="420954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drapeau&#10;&#10;Description générée automatiquement">
            <a:extLst>
              <a:ext uri="{FF2B5EF4-FFF2-40B4-BE49-F238E27FC236}">
                <a16:creationId xmlns:a16="http://schemas.microsoft.com/office/drawing/2014/main" id="{17E09CD6-830C-C451-31DF-9AA5B2FAE3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138" y="189000"/>
            <a:ext cx="9723723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8FBA9E-E38D-C97E-5CB6-838FF1EE5BB1}"/>
              </a:ext>
            </a:extLst>
          </p:cNvPr>
          <p:cNvSpPr txBox="1"/>
          <p:nvPr/>
        </p:nvSpPr>
        <p:spPr>
          <a:xfrm>
            <a:off x="3474720" y="6232427"/>
            <a:ext cx="9281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vue des fortifications vénitiennes</a:t>
            </a:r>
          </a:p>
        </p:txBody>
      </p:sp>
    </p:spTree>
    <p:extLst>
      <p:ext uri="{BB962C8B-B14F-4D97-AF65-F5344CB8AC3E}">
        <p14:creationId xmlns:p14="http://schemas.microsoft.com/office/powerpoint/2010/main" val="145283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eliefs côtiers et océaniques, ciel&#10;&#10;Description générée automatiquement">
            <a:extLst>
              <a:ext uri="{FF2B5EF4-FFF2-40B4-BE49-F238E27FC236}">
                <a16:creationId xmlns:a16="http://schemas.microsoft.com/office/drawing/2014/main" id="{8B10DA32-50C3-9827-BE2C-E1D6BC4CB7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2660" y="377190"/>
            <a:ext cx="792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2DCB0A-5D3A-B717-1542-D5DDBBED658B}"/>
              </a:ext>
            </a:extLst>
          </p:cNvPr>
          <p:cNvSpPr txBox="1"/>
          <p:nvPr/>
        </p:nvSpPr>
        <p:spPr>
          <a:xfrm>
            <a:off x="4937760" y="5855525"/>
            <a:ext cx="8023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Spinalonga&amp;Kalidon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78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bâtiment&#10;&#10;Description générée automatiquement">
            <a:extLst>
              <a:ext uri="{FF2B5EF4-FFF2-40B4-BE49-F238E27FC236}">
                <a16:creationId xmlns:a16="http://schemas.microsoft.com/office/drawing/2014/main" id="{2DCACD58-8BE7-5A46-411F-56275EB0F7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1240804"/>
            <a:ext cx="11196000" cy="40818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374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BFF782A-8D90-DA9C-E3CE-2A3DB4BBD1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7345" y="369000"/>
            <a:ext cx="9196822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5895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279EFDB5-2D60-80F1-5B70-D99282478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3790" y="281164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F74312-D95B-0AFF-FC6B-24B6A445631A}"/>
              </a:ext>
            </a:extLst>
          </p:cNvPr>
          <p:cNvSpPr txBox="1"/>
          <p:nvPr/>
        </p:nvSpPr>
        <p:spPr>
          <a:xfrm>
            <a:off x="5120640" y="6032989"/>
            <a:ext cx="7840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Monastère d'Arkadi</a:t>
            </a:r>
          </a:p>
        </p:txBody>
      </p:sp>
    </p:spTree>
    <p:extLst>
      <p:ext uri="{BB962C8B-B14F-4D97-AF65-F5344CB8AC3E}">
        <p14:creationId xmlns:p14="http://schemas.microsoft.com/office/powerpoint/2010/main" val="310691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rapluie, plage, Bain de soleil&#10;&#10;Description générée automatiquement">
            <a:extLst>
              <a:ext uri="{FF2B5EF4-FFF2-40B4-BE49-F238E27FC236}">
                <a16:creationId xmlns:a16="http://schemas.microsoft.com/office/drawing/2014/main" id="{A026B1AB-B194-B8A1-CF3E-5983BBDED9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000" y="443016"/>
            <a:ext cx="10368000" cy="597196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596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montagne&#10;&#10;Description générée automatiquement">
            <a:extLst>
              <a:ext uri="{FF2B5EF4-FFF2-40B4-BE49-F238E27FC236}">
                <a16:creationId xmlns:a16="http://schemas.microsoft.com/office/drawing/2014/main" id="{CC248AF6-4549-2AE9-830D-AADB57C99E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362" y="279000"/>
            <a:ext cx="1081927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22D745-6305-2850-2011-9C17AFF0F83E}"/>
              </a:ext>
            </a:extLst>
          </p:cNvPr>
          <p:cNvSpPr txBox="1"/>
          <p:nvPr/>
        </p:nvSpPr>
        <p:spPr>
          <a:xfrm>
            <a:off x="4583430" y="6055780"/>
            <a:ext cx="9944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/>
              <a:t>Plaka</a:t>
            </a:r>
            <a:r>
              <a:rPr lang="fr-FR" sz="2800" b="1" dirty="0"/>
              <a:t>, Lassithi, Crète</a:t>
            </a:r>
          </a:p>
        </p:txBody>
      </p:sp>
    </p:spTree>
    <p:extLst>
      <p:ext uri="{BB962C8B-B14F-4D97-AF65-F5344CB8AC3E}">
        <p14:creationId xmlns:p14="http://schemas.microsoft.com/office/powerpoint/2010/main" val="71121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plein air, Reliefs côtiers et océaniques&#10;&#10;Description générée automatiquement">
            <a:extLst>
              <a:ext uri="{FF2B5EF4-FFF2-40B4-BE49-F238E27FC236}">
                <a16:creationId xmlns:a16="http://schemas.microsoft.com/office/drawing/2014/main" id="{711936DB-A18B-04DD-7D17-670A96C866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000" y="239776"/>
            <a:ext cx="10404000" cy="637844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7054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eau, nature&#10;&#10;Description générée automatiquement">
            <a:extLst>
              <a:ext uri="{FF2B5EF4-FFF2-40B4-BE49-F238E27FC236}">
                <a16:creationId xmlns:a16="http://schemas.microsoft.com/office/drawing/2014/main" id="{0B4AD53E-D55E-1C6D-5D9F-6C1691F4A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508" y="329837"/>
            <a:ext cx="5143500" cy="3429000"/>
          </a:xfrm>
          <a:prstGeom prst="rect">
            <a:avLst/>
          </a:prstGeom>
          <a:ln w="41275">
            <a:solidFill>
              <a:srgbClr val="FF0000"/>
            </a:solidFill>
          </a:ln>
        </p:spPr>
      </p:pic>
      <p:pic>
        <p:nvPicPr>
          <p:cNvPr id="5" name="Image 4" descr="Une image contenant plein air, ciel, Ruines, plante&#10;&#10;Description générée automatiquement">
            <a:extLst>
              <a:ext uri="{FF2B5EF4-FFF2-40B4-BE49-F238E27FC236}">
                <a16:creationId xmlns:a16="http://schemas.microsoft.com/office/drawing/2014/main" id="{36FD14E7-41B2-74E7-0977-CC3DC2D80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4994" y="3229792"/>
            <a:ext cx="5143500" cy="3429000"/>
          </a:xfrm>
          <a:prstGeom prst="rect">
            <a:avLst/>
          </a:prstGeom>
          <a:ln w="317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419996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plein air, bâtiment, ciel&#10;&#10;Description générée automatiquement">
            <a:extLst>
              <a:ext uri="{FF2B5EF4-FFF2-40B4-BE49-F238E27FC236}">
                <a16:creationId xmlns:a16="http://schemas.microsoft.com/office/drawing/2014/main" id="{64B84652-CD3B-82B0-488D-2804859DD1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99" y="303711"/>
            <a:ext cx="5143500" cy="3429000"/>
          </a:xfrm>
          <a:prstGeom prst="rect">
            <a:avLst/>
          </a:prstGeom>
          <a:ln w="34925">
            <a:solidFill>
              <a:srgbClr val="FF0000"/>
            </a:solidFill>
          </a:ln>
        </p:spPr>
      </p:pic>
      <p:pic>
        <p:nvPicPr>
          <p:cNvPr id="5" name="Image 4" descr="Une image contenant plein air, plante, escaliers, Ruines&#10;&#10;Description générée automatiquement">
            <a:extLst>
              <a:ext uri="{FF2B5EF4-FFF2-40B4-BE49-F238E27FC236}">
                <a16:creationId xmlns:a16="http://schemas.microsoft.com/office/drawing/2014/main" id="{CAF7489C-0716-E5E2-DF15-61A0F5C214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4401" y="3225800"/>
            <a:ext cx="6096000" cy="3429000"/>
          </a:xfrm>
          <a:prstGeom prst="rect">
            <a:avLst/>
          </a:prstGeom>
          <a:ln w="317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12722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8D046096-EC38-B2CF-5754-96735F99E5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39999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643BD9-0B3F-D342-624A-9BEFAB936F7E}"/>
              </a:ext>
            </a:extLst>
          </p:cNvPr>
          <p:cNvSpPr txBox="1"/>
          <p:nvPr/>
        </p:nvSpPr>
        <p:spPr>
          <a:xfrm>
            <a:off x="4924697" y="6117335"/>
            <a:ext cx="8608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Baie d’Elounda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03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Ruines, Histoire antique&#10;&#10;Description générée automatiquement">
            <a:extLst>
              <a:ext uri="{FF2B5EF4-FFF2-40B4-BE49-F238E27FC236}">
                <a16:creationId xmlns:a16="http://schemas.microsoft.com/office/drawing/2014/main" id="{6B44DF83-23B5-CD47-3AC4-4E06D8E70B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777" y="3071812"/>
            <a:ext cx="4703999" cy="3528000"/>
          </a:xfrm>
          <a:prstGeom prst="rect">
            <a:avLst/>
          </a:prstGeom>
          <a:ln w="41275">
            <a:solidFill>
              <a:srgbClr val="FF0000"/>
            </a:solidFill>
          </a:ln>
        </p:spPr>
      </p:pic>
      <p:pic>
        <p:nvPicPr>
          <p:cNvPr id="7" name="Image 6" descr="Une image contenant Ruines, plein air, ciel, bâtiment&#10;&#10;Description générée automatiquement">
            <a:extLst>
              <a:ext uri="{FF2B5EF4-FFF2-40B4-BE49-F238E27FC236}">
                <a16:creationId xmlns:a16="http://schemas.microsoft.com/office/drawing/2014/main" id="{362DBBF3-354B-6605-D6D6-E923D6CA64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3224" y="153000"/>
            <a:ext cx="4367999" cy="327600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35762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mbarcation, transport&#10;&#10;Description générée automatiquement">
            <a:extLst>
              <a:ext uri="{FF2B5EF4-FFF2-40B4-BE49-F238E27FC236}">
                <a16:creationId xmlns:a16="http://schemas.microsoft.com/office/drawing/2014/main" id="{B9E35383-8629-9CCD-188E-CC286ECA54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789" y="209340"/>
            <a:ext cx="4464000" cy="321966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5" name="Image 4" descr="Une image contenant plein air, eau, bâtiment, arbre&#10;&#10;Description générée automatiquement">
            <a:extLst>
              <a:ext uri="{FF2B5EF4-FFF2-40B4-BE49-F238E27FC236}">
                <a16:creationId xmlns:a16="http://schemas.microsoft.com/office/drawing/2014/main" id="{7ADD90B9-C2DB-EEF4-23BF-B5B1185E7A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8302" y="3298371"/>
            <a:ext cx="4633909" cy="334800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5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âtiment, arbre&#10;&#10;Description générée automatiquement">
            <a:extLst>
              <a:ext uri="{FF2B5EF4-FFF2-40B4-BE49-F238E27FC236}">
                <a16:creationId xmlns:a16="http://schemas.microsoft.com/office/drawing/2014/main" id="{0AE81FEA-2620-96A3-90AD-719B743B6D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8454" y="1876972"/>
            <a:ext cx="4536000" cy="3277260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52160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nature, plein air, montagne, eau&#10;&#10;Description générée automatiquement">
            <a:extLst>
              <a:ext uri="{FF2B5EF4-FFF2-40B4-BE49-F238E27FC236}">
                <a16:creationId xmlns:a16="http://schemas.microsoft.com/office/drawing/2014/main" id="{51D2CC95-32C7-4AB8-79CF-28BF9C6FF6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194" y="244125"/>
            <a:ext cx="6840000" cy="3184875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pic>
        <p:nvPicPr>
          <p:cNvPr id="13" name="Image 12" descr="Une image contenant plein air, ciel, Ruines, nuage&#10;&#10;Description générée automatiquement">
            <a:extLst>
              <a:ext uri="{FF2B5EF4-FFF2-40B4-BE49-F238E27FC236}">
                <a16:creationId xmlns:a16="http://schemas.microsoft.com/office/drawing/2014/main" id="{88523FFF-6B87-D829-FFB9-FCA8553183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8194" y="3377047"/>
            <a:ext cx="4860000" cy="3236828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75172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ature&#10;&#10;Description générée automatiquement">
            <a:extLst>
              <a:ext uri="{FF2B5EF4-FFF2-40B4-BE49-F238E27FC236}">
                <a16:creationId xmlns:a16="http://schemas.microsoft.com/office/drawing/2014/main" id="{A8DEB22B-A443-638E-B372-480EDFB2ED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676" y="278852"/>
            <a:ext cx="4716000" cy="3150148"/>
          </a:xfrm>
          <a:prstGeom prst="rect">
            <a:avLst/>
          </a:prstGeom>
          <a:ln w="44450">
            <a:solidFill>
              <a:srgbClr val="FFFF00"/>
            </a:solidFill>
          </a:ln>
        </p:spPr>
      </p:pic>
      <p:pic>
        <p:nvPicPr>
          <p:cNvPr id="5" name="Image 4" descr="Une image contenant plein air, Ruines, ciel, pierre&#10;&#10;Description générée automatiquement">
            <a:extLst>
              <a:ext uri="{FF2B5EF4-FFF2-40B4-BE49-F238E27FC236}">
                <a16:creationId xmlns:a16="http://schemas.microsoft.com/office/drawing/2014/main" id="{FA42A556-AEBB-38AC-4DC0-5790D50BA23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0324" y="3541313"/>
            <a:ext cx="4680000" cy="3126101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00004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5450140-5FEB-B17E-FAAF-A5301FAB4293}"/>
              </a:ext>
            </a:extLst>
          </p:cNvPr>
          <p:cNvSpPr txBox="1"/>
          <p:nvPr/>
        </p:nvSpPr>
        <p:spPr>
          <a:xfrm>
            <a:off x="1476103" y="940525"/>
            <a:ext cx="113516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L’Île –Spinalonga – Grèce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CC3EA6D-A376-09E9-AB31-E005B7C64BB2}"/>
              </a:ext>
            </a:extLst>
          </p:cNvPr>
          <p:cNvSpPr txBox="1"/>
          <p:nvPr/>
        </p:nvSpPr>
        <p:spPr>
          <a:xfrm>
            <a:off x="4127863" y="1632857"/>
            <a:ext cx="8699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0A65F26-D00A-69F5-4FC0-9989D27C1585}"/>
              </a:ext>
            </a:extLst>
          </p:cNvPr>
          <p:cNvSpPr txBox="1"/>
          <p:nvPr/>
        </p:nvSpPr>
        <p:spPr>
          <a:xfrm>
            <a:off x="3461657" y="2325189"/>
            <a:ext cx="90394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BF64BE3-92A0-2A77-5A90-E70DEC02CF7C}"/>
              </a:ext>
            </a:extLst>
          </p:cNvPr>
          <p:cNvSpPr txBox="1"/>
          <p:nvPr/>
        </p:nvSpPr>
        <p:spPr>
          <a:xfrm>
            <a:off x="5551714" y="3125078"/>
            <a:ext cx="5068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4930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134</Words>
  <Application>Microsoft Office PowerPoint</Application>
  <PresentationFormat>Grand écran</PresentationFormat>
  <Paragraphs>18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2024-05-23T11:01:20Z</dcterms:created>
  <dcterms:modified xsi:type="dcterms:W3CDTF">2024-05-23T14:15:04Z</dcterms:modified>
</cp:coreProperties>
</file>